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74084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730783" cy="2985433"/>
          </a:xfrm>
          <a:prstGeom prst="rect">
            <a:avLst/>
          </a:prstGeom>
        </p:spPr>
        <p:txBody>
          <a:bodyPr wrap="square">
            <a:spAutoFit/>
          </a:bodyPr>
          <a:lstStyle/>
          <a:p>
            <a:pPr algn="ctr"/>
            <a:endParaRPr lang="kk-KZ" altLang="ru-RU" sz="8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шілденің 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smtClean="0">
                <a:solidFill>
                  <a:prstClr val="black"/>
                </a:solidFill>
                <a:latin typeface="Times New Roman" pitchFamily="18" charset="0"/>
                <a:cs typeface="Times New Roman" pitchFamily="18" charset="0"/>
              </a:rPr>
              <a:t>, түнде кей </a:t>
            </a:r>
            <a:r>
              <a:rPr lang="kk-KZ" sz="1200" dirty="0" smtClean="0">
                <a:solidFill>
                  <a:prstClr val="black"/>
                </a:solidFill>
                <a:latin typeface="Times New Roman" pitchFamily="18" charset="0"/>
                <a:cs typeface="Times New Roman" pitchFamily="18" charset="0"/>
              </a:rPr>
              <a:t>уақыттарда қатты жаңбыр жауады, найзағай, бұршақ күтіледі. Солтүстік-батыстан соғатын жел солтүстік-шығысқа ауысады, күші 9-14, таңертең және күндіз екпіні 15-20 м/с</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градус жылы болады</a:t>
            </a:r>
            <a:r>
              <a:rPr lang="kk-KZ" sz="1200" dirty="0" smtClean="0">
                <a:solidFill>
                  <a:prstClr val="black"/>
                </a:solidFill>
                <a:latin typeface="Times New Roman" pitchFamily="18" charset="0"/>
                <a:cs typeface="Times New Roman" pitchFamily="18" charset="0"/>
              </a:rPr>
              <a:t>.</a:t>
            </a: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шілденің 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өткінші жаңбыр, найзағай күтіледі. Солтүстік-шығыстан жел соғады, күші 9-14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Ауаның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16-18 градус </a:t>
            </a:r>
            <a:r>
              <a:rPr lang="kk-KZ" sz="1200" dirty="0">
                <a:solidFill>
                  <a:prstClr val="black"/>
                </a:solidFill>
                <a:latin typeface="Times New Roman" pitchFamily="18" charset="0"/>
                <a:cs typeface="Times New Roman" pitchFamily="18" charset="0"/>
              </a:rPr>
              <a:t>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6533262"/>
              </p:ext>
            </p:extLst>
          </p:nvPr>
        </p:nvGraphicFramePr>
        <p:xfrm>
          <a:off x="4953000" y="4500570"/>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81562" y="400050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13576</TotalTime>
  <Words>560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2258</cp:revision>
  <cp:lastPrinted>2021-07-01T07:38:07Z</cp:lastPrinted>
  <dcterms:created xsi:type="dcterms:W3CDTF">2018-03-27T06:03:00Z</dcterms:created>
  <dcterms:modified xsi:type="dcterms:W3CDTF">2022-07-16T08:04:39Z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