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207246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434510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Ночью и утром дождь, гроза, град. Ветер северо-восточный 9-14, при грозе порывы 15-20 м/с. Температура воздуха ночью 15-17, днем 28-30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18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северо-западный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16808</TotalTime>
  <Words>612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2601</cp:revision>
  <cp:lastPrinted>2021-11-30T05:55:24Z</cp:lastPrinted>
  <dcterms:created xsi:type="dcterms:W3CDTF">2018-03-27T06:03:00Z</dcterms:created>
  <dcterms:modified xsi:type="dcterms:W3CDTF">2022-07-16T07:40:08Z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