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CFEA364-C50E-4976-88F2-521699627C4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B2A06-DA15-4BB8-A6AE-8166521717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E97CD-2928-42DA-AFF5-C7C395223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91666-37EF-4012-9CE9-1C12DBC83D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11AB8-B88D-4DEC-BE8B-FF2FA65A3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01896-3486-4CA1-ADF8-2A9F102590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1B3C4-A416-4973-979F-F6A98901B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91FD0-35C9-4B4B-A49B-5BE501AB6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E453C-3125-41E2-A71F-32DD3B3B75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BF107-F39D-4F47-B44F-7E66488CE6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15913-EF0F-4143-A7D0-B37D81B410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0B9BB-BA57-4912-8278-22C843832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99A3A0-8423-44C5-A081-693996AD0A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восточный 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34-36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7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18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18923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77045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14197</TotalTime>
  <Words>820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2525</cp:revision>
  <cp:lastPrinted>2021-07-01T09:11:30Z</cp:lastPrinted>
  <dcterms:created xsi:type="dcterms:W3CDTF">2018-03-27T06:03:00Z</dcterms:created>
  <dcterms:modified xsi:type="dcterms:W3CDTF">2022-07-16T07:25:41Z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