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06996955"/>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197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3000" y="114301"/>
            <a:ext cx="481647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a:solidFill>
                  <a:srgbClr val="000000"/>
                </a:solidFill>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16 </a:t>
            </a:r>
            <a:r>
              <a:rPr lang="ru-RU" alt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бағыттағы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А</a:t>
            </a:r>
            <a:r>
              <a:rPr lang="ru-RU" sz="1200" dirty="0" err="1" smtClean="0">
                <a:latin typeface="Times New Roman" pitchFamily="18" charset="0"/>
                <a:cs typeface="Times New Roman" pitchFamily="18" charset="0"/>
              </a:rPr>
              <a:t>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33-35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17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18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4269" y="233666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17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dirty="0" smtClean="0">
                <a:solidFill>
                  <a:schemeClr val="tx1"/>
                </a:solidFill>
                <a:latin typeface="Times New Roman" panose="02020603050405020304" pitchFamily="18" charset="0"/>
                <a:cs typeface="Times New Roman" panose="02020603050405020304" pitchFamily="18" charset="0"/>
              </a:rPr>
              <a:t>, 18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12639037"/>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4136587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14097</TotalTime>
  <Words>534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2293</cp:revision>
  <cp:lastPrinted>2021-07-01T07:38:07Z</cp:lastPrinted>
  <dcterms:created xsi:type="dcterms:W3CDTF">2018-03-27T06:03:00Z</dcterms:created>
  <dcterms:modified xsi:type="dcterms:W3CDTF">2022-07-16T07:33:31Z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