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5807367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884724"/>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335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66623" y="253910"/>
            <a:ext cx="479491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17</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16 </a:t>
            </a:r>
            <a:r>
              <a:rPr lang="kk-KZ" altLang="ru-RU" sz="1200" b="1" dirty="0">
                <a:solidFill>
                  <a:prstClr val="black"/>
                </a:solidFill>
                <a:latin typeface="Times New Roman" panose="02020603050405020304" pitchFamily="18" charset="0"/>
                <a:cs typeface="Times New Roman" panose="02020603050405020304" pitchFamily="18" charset="0"/>
              </a:rPr>
              <a:t>шілде</a:t>
            </a:r>
            <a:r>
              <a:rPr lang="ru-RU" altLang="ru-RU" sz="1200" b="1" dirty="0" err="1">
                <a:solidFill>
                  <a:prstClr val="black"/>
                </a:solidFill>
                <a:latin typeface="Times New Roman" panose="02020603050405020304" pitchFamily="18" charset="0"/>
                <a:cs typeface="Times New Roman" panose="02020603050405020304" pitchFamily="18" charset="0"/>
              </a:rPr>
              <a:t>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17 </a:t>
            </a:r>
            <a:r>
              <a:rPr lang="ru-RU" altLang="ru-RU" sz="1200" b="1" dirty="0" err="1">
                <a:solidFill>
                  <a:prstClr val="black"/>
                </a:solidFill>
                <a:latin typeface="Times New Roman" panose="02020603050405020304" pitchFamily="18" charset="0"/>
                <a:cs typeface="Times New Roman" panose="02020603050405020304" pitchFamily="18" charset="0"/>
              </a:rPr>
              <a:t>шілденің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Жаңбыр, найзағай.</a:t>
            </a:r>
            <a:r>
              <a:rPr lang="kk-KZ" sz="1200" dirty="0">
                <a:latin typeface="Times New Roman" panose="02020603050405020304" pitchFamily="18" charset="0"/>
                <a:cs typeface="Times New Roman" panose="02020603050405020304" pitchFamily="18" charset="0"/>
              </a:rPr>
              <a:t> Жел оңтүстік-шығыстан оңтүстік-батысқа ауысады  5-10, күндіз екпіні 15-20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22-24</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18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r>
              <a:rPr lang="kk-KZ" sz="1200" dirty="0">
                <a:solidFill>
                  <a:prstClr val="black"/>
                </a:solidFill>
                <a:latin typeface="Times New Roman" pitchFamily="18" charset="0"/>
                <a:cs typeface="Times New Roman" pitchFamily="18" charset="0"/>
              </a:rPr>
              <a:t>Жаңбыр, найзағай.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солтүстіктен 7-12 </a:t>
            </a:r>
            <a:r>
              <a:rPr lang="kk-KZ" sz="1200" dirty="0">
                <a:solidFill>
                  <a:prstClr val="black"/>
                </a:solidFill>
                <a:latin typeface="Times New Roman" pitchFamily="18" charset="0"/>
                <a:cs typeface="Times New Roman" pitchFamily="18" charset="0"/>
              </a:rPr>
              <a:t>м/с. Ауа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12-14°</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33058" y="350799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smtClean="0">
                <a:solidFill>
                  <a:prstClr val="black"/>
                </a:solidFill>
                <a:latin typeface="Times New Roman" panose="02020603050405020304" pitchFamily="18" charset="0"/>
                <a:cs typeface="Times New Roman" panose="02020603050405020304" pitchFamily="18" charset="0"/>
              </a:rPr>
              <a:t>шілде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15607</TotalTime>
  <Words>549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2303</cp:revision>
  <cp:lastPrinted>2021-07-01T03:56:27Z</cp:lastPrinted>
  <dcterms:created xsi:type="dcterms:W3CDTF">2018-03-27T06:03:00Z</dcterms:created>
  <dcterms:modified xsi:type="dcterms:W3CDTF">2022-07-16T07:46:28Z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