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50504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5485695"/>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17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16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17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жауын-шщашынсыз. Жел солтүстіктен,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18</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18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14706</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2632</cp:revision>
  <cp:lastPrinted>2021-07-01T03:56:27Z</cp:lastPrinted>
  <dcterms:created xsi:type="dcterms:W3CDTF">2018-03-27T06:03:00Z</dcterms:created>
  <dcterms:modified xsi:type="dcterms:W3CDTF">2022-07-16T08:02:02Z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