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50360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16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июля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северный 9-14 м/с. 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712298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июля, ночью 18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14766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2314</cp:revision>
  <cp:lastPrinted>2021-07-01T03:56:27Z</cp:lastPrinted>
  <dcterms:created xsi:type="dcterms:W3CDTF">2018-03-27T06:03:00Z</dcterms:created>
  <dcterms:modified xsi:type="dcterms:W3CDTF">2022-07-16T07:37:24Z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