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83161605"/>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уа</a:t>
            </a:r>
            <a:r>
              <a:rPr lang="kk-KZ" sz="1200" dirty="0" smtClean="0">
                <a:latin typeface="Times New Roman" pitchFamily="18" charset="0"/>
                <a:cs typeface="Times New Roman" pitchFamily="18" charset="0"/>
              </a:rPr>
              <a:t>қыттарда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 бұршақ күтіледі.</a:t>
            </a:r>
            <a:r>
              <a:rPr lang="kk-KZ" sz="1200" dirty="0" smtClean="0">
                <a:latin typeface="Times New Roman" pitchFamily="18" charset="0"/>
                <a:cs typeface="Times New Roman" pitchFamily="18" charset="0"/>
              </a:rPr>
              <a:t> Солтүстік-батыстан соғатын  жел солтүстік-шығысқаауысады, күші 9-14, күндіз екпіні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17-19,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18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Ауаның температурасы 16-18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2879613605"/>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362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381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2058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720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1462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317285" y="97155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16390</TotalTime>
  <Words>542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2459</cp:revision>
  <cp:lastPrinted>2021-07-01T07:38:07Z</cp:lastPrinted>
  <dcterms:created xsi:type="dcterms:W3CDTF">2018-03-27T06:03:00Z</dcterms:created>
  <dcterms:modified xsi:type="dcterms:W3CDTF">2022-07-16T08:16:42Z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