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9" d="100"/>
          <a:sy n="79" d="100"/>
        </p:scale>
        <p:origin x="108" y="5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6081052"/>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16</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298775"/>
            <a:ext cx="4714494" cy="1954381"/>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17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16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17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Түнде және таңертең жаңбыр,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найзағай,</a:t>
            </a:r>
            <a:r>
              <a:rPr lang="kk-KZ" sz="1100" dirty="0">
                <a:latin typeface="Times New Roman" panose="02020603050405020304" pitchFamily="18" charset="0"/>
                <a:cs typeface="Times New Roman" panose="02020603050405020304" pitchFamily="18" charset="0"/>
              </a:rPr>
              <a:t> бұршақ</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Солтүстік</a:t>
            </a:r>
            <a:r>
              <a:rPr lang="ru-RU" sz="1100" dirty="0">
                <a:latin typeface="Times New Roman" panose="02020603050405020304" pitchFamily="18" charset="0"/>
                <a:cs typeface="Times New Roman" panose="02020603050405020304" pitchFamily="18" charset="0"/>
              </a:rPr>
              <a:t>-</a:t>
            </a:r>
            <a:r>
              <a:rPr lang="ru-RU" sz="1100" dirty="0" err="1">
                <a:latin typeface="Times New Roman" panose="02020603050405020304" pitchFamily="18" charset="0"/>
                <a:cs typeface="Times New Roman" panose="02020603050405020304" pitchFamily="18" charset="0"/>
              </a:rPr>
              <a:t>шы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dirty="0" err="1">
                <a:latin typeface="Times New Roman" panose="02020603050405020304" pitchFamily="18" charset="0"/>
                <a:cs typeface="Times New Roman" panose="02020603050405020304" pitchFamily="18" charset="0"/>
              </a:rPr>
              <a:t>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найзағай кезінде </a:t>
            </a:r>
            <a:r>
              <a:rPr lang="kk-KZ" sz="1100" dirty="0">
                <a:latin typeface="Times New Roman" panose="02020603050405020304" pitchFamily="18" charset="0"/>
                <a:cs typeface="Times New Roman" panose="02020603050405020304" pitchFamily="18" charset="0"/>
              </a:rPr>
              <a:t>екпіні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15-20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15-17, күндіз 28-30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Ж</a:t>
            </a:r>
            <a:r>
              <a:rPr lang="kk-KZ" sz="1100">
                <a:latin typeface="Times New Roman" panose="02020603050405020304" pitchFamily="18" charset="0"/>
                <a:cs typeface="Times New Roman" panose="02020603050405020304" pitchFamily="18" charset="0"/>
              </a:rPr>
              <a:t>ауын-шашынсыз</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a:t>
            </a:r>
            <a:r>
              <a:rPr lang="ru-RU" sz="1100" dirty="0">
                <a:latin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13-15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17</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16596</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2623</cp:revision>
  <cp:lastPrinted>2022-05-31T05:49:59Z</cp:lastPrinted>
  <dcterms:created xsi:type="dcterms:W3CDTF">2018-03-27T06:03:00Z</dcterms:created>
  <dcterms:modified xsi:type="dcterms:W3CDTF">2022-07-16T07:40:05Z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