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320942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7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град. Ветер северо-западный с переходом на северо-восточный 9-14, днем порывы 15-20 м/с. Температура воздуха ночью 17-19,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северо-восточный          9-14 м/с. Температура воздуха 16-18 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2927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362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381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2058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720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16507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2415</cp:revision>
  <cp:lastPrinted>2021-07-01T07:38:07Z</cp:lastPrinted>
  <dcterms:created xsi:type="dcterms:W3CDTF">2018-03-27T06:03:00Z</dcterms:created>
  <dcterms:modified xsi:type="dcterms:W3CDTF">2022-07-16T08:16:47Z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