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91812095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№197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17, ночью 18 июля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6807550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июля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16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17 июля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5-10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26-28,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35-37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18 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июля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18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5-10 м/с. Температура воздуха ночью 24-26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14836</TotalTime>
  <Words>595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2275</cp:revision>
  <cp:lastPrinted>2021-10-15T03:50:29Z</cp:lastPrinted>
  <dcterms:created xsi:type="dcterms:W3CDTF">2018-03-27T06:03:00Z</dcterms:created>
  <dcterms:modified xsi:type="dcterms:W3CDTF">2022-07-16T07:20:46Z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