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920909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62487" y="233801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6056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62488" y="350264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13876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2222</cp:revision>
  <cp:lastPrinted>2021-07-01T03:56:27Z</cp:lastPrinted>
  <dcterms:created xsi:type="dcterms:W3CDTF">2018-03-27T06:03:00Z</dcterms:created>
  <dcterms:modified xsi:type="dcterms:W3CDTF">2022-07-16T07:53:27Z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