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108" y="6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65206141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№197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июля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8" y="285728"/>
            <a:ext cx="4751607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17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июля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ч. 16 июля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июля 2022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 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Переменная облачность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без осадков. Ветер северо-восточный, восточный  3-8 м/с. Температура воздуха ночью 15-17, днем 31-33 тепла.</a:t>
            </a:r>
            <a:endParaRPr lang="kk-KZ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18 июля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17 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июля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ru-RU" sz="1200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450000" algn="just"/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Переменная облачность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без осадков. Ветер северо-восточный 2-7 м/с.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Температура воздуха  18-20 тепла. 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93494" y="6327782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0438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76406816"/>
              </p:ext>
            </p:extLst>
          </p:nvPr>
        </p:nvGraphicFramePr>
        <p:xfrm>
          <a:off x="5024438" y="4000504"/>
          <a:ext cx="4701266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9021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3292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8953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6352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0,01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5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0,02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7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0,01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556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0,1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82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0,4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16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0,04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7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0,9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285992"/>
            <a:ext cx="4680169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июля, </a:t>
            </a:r>
            <a:r>
              <a:rPr lang="kk-KZ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пониженный 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14324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9" y="4293096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2153154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10451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15340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37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34440280"/>
              </p:ext>
            </p:extLst>
          </p:nvPr>
        </p:nvGraphicFramePr>
        <p:xfrm>
          <a:off x="5423191" y="5466460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296397" y="684055"/>
            <a:ext cx="2002471" cy="28809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06000"/>
              </a:lnSpc>
              <a:spcAft>
                <a:spcPts val="800"/>
              </a:spcAft>
            </a:pP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r>
              <a:rPr lang="ru-RU" sz="12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екомендации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отсутствуют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100" dirty="0"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13224</TotalTime>
  <Words>612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2295</cp:revision>
  <cp:lastPrinted>2021-02-03T11:37:00Z</cp:lastPrinted>
  <dcterms:created xsi:type="dcterms:W3CDTF">2018-03-27T06:03:00Z</dcterms:created>
  <dcterms:modified xsi:type="dcterms:W3CDTF">2022-07-16T07:22:40Z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