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355447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Днем кратковременный дождь, гроза. Ветер северо-восточный 9-14, при грозе 18 м/с. Температура воздуха ночью 16-18, днем 29-31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17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Кратковременный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северный 9-14, при грозе 18 м/с. Температура воздуха ночью 18-20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июля, ночью 17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16805</TotalTime>
  <Words>614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2599</cp:revision>
  <cp:lastPrinted>2021-11-30T05:55:24Z</cp:lastPrinted>
  <dcterms:created xsi:type="dcterms:W3CDTF">2018-03-27T06:03:00Z</dcterms:created>
  <dcterms:modified xsi:type="dcterms:W3CDTF">2022-07-15T09:43:46Z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