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7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47859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15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ночью временами сильный,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16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июля 2022 г.</a:t>
            </a: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северный 9-14 м/с. Температура воздуха ночью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июля, ночью 17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14765</TotalTime>
  <Words>545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Салтанат Басембекова</cp:lastModifiedBy>
  <cp:revision>2313</cp:revision>
  <cp:lastPrinted>2021-07-01T03:56:27Z</cp:lastPrinted>
  <dcterms:created xsi:type="dcterms:W3CDTF">2018-03-27T06:03:00Z</dcterms:created>
  <dcterms:modified xsi:type="dcterms:W3CDTF">2022-07-15T09:09:59Z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