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1" d="100"/>
          <a:sy n="71" d="100"/>
        </p:scale>
        <p:origin x="7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5074406"/>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15</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15</a:t>
            </a: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459901"/>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244914"/>
            <a:ext cx="4714494" cy="2062103"/>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16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15 </a:t>
            </a:r>
            <a:r>
              <a:rPr lang="ru-RU" altLang="ru-RU" sz="1100" b="1" dirty="0" err="1">
                <a:latin typeface="Times New Roman" panose="02020603050405020304" pitchFamily="18" charset="0"/>
                <a:cs typeface="Times New Roman" panose="02020603050405020304" pitchFamily="18" charset="0"/>
              </a:rPr>
              <a:t>шілдеден</a:t>
            </a:r>
            <a:r>
              <a:rPr lang="ru-RU" altLang="ru-RU" sz="1100" b="1" dirty="0">
                <a:latin typeface="Times New Roman" panose="02020603050405020304" pitchFamily="18" charset="0"/>
                <a:cs typeface="Times New Roman" panose="02020603050405020304" pitchFamily="18" charset="0"/>
              </a:rPr>
              <a:t> с. 21-ден. 16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с. 21-ге дейін </a:t>
            </a:r>
            <a:r>
              <a:rPr lang="kk-KZ" sz="11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rPr>
              <a:t>үндіз </a:t>
            </a:r>
            <a:r>
              <a:rPr lang="kk-KZ" sz="1100" dirty="0">
                <a:latin typeface="Times New Roman" panose="02020603050405020304" pitchFamily="18" charset="0"/>
                <a:cs typeface="Times New Roman" panose="02020603050405020304" pitchFamily="18" charset="0"/>
              </a:rPr>
              <a:t>өткінші</a:t>
            </a:r>
            <a:r>
              <a:rPr lang="kk-KZ" dirty="0"/>
              <a:t> </a:t>
            </a:r>
            <a:r>
              <a:rPr lang="kk-KZ" sz="1100" dirty="0">
                <a:latin typeface="Times New Roman" panose="02020603050405020304" pitchFamily="18" charset="0"/>
                <a:cs typeface="Times New Roman" panose="02020603050405020304" pitchFamily="18" charset="0"/>
              </a:rPr>
              <a:t>жаңбыр, </a:t>
            </a:r>
            <a:r>
              <a:rPr lang="kk-KZ" sz="1100" kern="1400" dirty="0">
                <a:solidFill>
                  <a:srgbClr val="000000"/>
                </a:solidFill>
                <a:latin typeface="Times New Roman" panose="02020603050405020304" pitchFamily="18" charset="0"/>
                <a:ea typeface="Times New Roman" panose="02020603050405020304" pitchFamily="18" charset="0"/>
              </a:rPr>
              <a:t>найзағай</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Солтүстік</a:t>
            </a:r>
            <a:r>
              <a:rPr lang="ru-RU" sz="1100" dirty="0">
                <a:latin typeface="Times New Roman" panose="02020603050405020304" pitchFamily="18" charset="0"/>
                <a:cs typeface="Times New Roman" panose="02020603050405020304" pitchFamily="18" charset="0"/>
              </a:rPr>
              <a:t>-</a:t>
            </a:r>
            <a:r>
              <a:rPr lang="ru-RU" sz="1100" dirty="0" err="1">
                <a:latin typeface="Times New Roman" panose="02020603050405020304" pitchFamily="18" charset="0"/>
                <a:cs typeface="Times New Roman" panose="02020603050405020304" pitchFamily="18" charset="0"/>
              </a:rPr>
              <a:t>шы</a:t>
            </a:r>
            <a:r>
              <a:rPr lang="kk-KZ" sz="1100" kern="1400" dirty="0">
                <a:solidFill>
                  <a:srgbClr val="000000"/>
                </a:solidFill>
                <a:latin typeface="Times New Roman" panose="02020603050405020304" pitchFamily="18" charset="0"/>
                <a:ea typeface="Times New Roman" panose="02020603050405020304" pitchFamily="18" charset="0"/>
              </a:rPr>
              <a:t>ғ</a:t>
            </a:r>
            <a:r>
              <a:rPr lang="ru-RU" sz="1100" dirty="0" err="1">
                <a:latin typeface="Times New Roman" panose="02020603050405020304" pitchFamily="18" charset="0"/>
                <a:cs typeface="Times New Roman" panose="02020603050405020304" pitchFamily="18" charset="0"/>
              </a:rPr>
              <a:t>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ел соғады, күші 9-14, найзағай кезінде 18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16-18, күндіз 29-31 </a:t>
            </a:r>
            <a:r>
              <a:rPr lang="kk-KZ" sz="1100" kern="1400" dirty="0">
                <a:solidFill>
                  <a:srgbClr val="000000"/>
                </a:solidFill>
                <a:latin typeface="Times New Roman" panose="02020603050405020304" pitchFamily="18" charset="0"/>
                <a:ea typeface="Times New Roman" panose="02020603050405020304" pitchFamily="18" charset="0"/>
              </a:rPr>
              <a:t>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Өткінші</a:t>
            </a:r>
            <a:r>
              <a:rPr lang="kk-KZ" sz="1100" dirty="0"/>
              <a:t> </a:t>
            </a:r>
            <a:r>
              <a:rPr lang="kk-KZ" sz="1100" dirty="0">
                <a:latin typeface="Times New Roman" panose="02020603050405020304" pitchFamily="18" charset="0"/>
                <a:cs typeface="Times New Roman" panose="02020603050405020304" pitchFamily="18" charset="0"/>
              </a:rPr>
              <a:t>жаңбыр, </a:t>
            </a:r>
            <a:r>
              <a:rPr lang="kk-KZ" sz="1100" kern="1400" dirty="0">
                <a:solidFill>
                  <a:srgbClr val="000000"/>
                </a:solidFill>
                <a:latin typeface="Times New Roman" panose="02020603050405020304" pitchFamily="18" charset="0"/>
                <a:ea typeface="Times New Roman" panose="02020603050405020304" pitchFamily="18" charset="0"/>
              </a:rPr>
              <a:t>найзағай</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a:t>
            </a:r>
            <a:r>
              <a:rPr lang="ru-RU" sz="1100" dirty="0">
                <a:latin typeface="Times New Roman" panose="02020603050405020304" pitchFamily="18" charset="0"/>
                <a:cs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r>
              <a:rPr lang="kk-KZ" sz="1100" kern="1400" dirty="0">
                <a:solidFill>
                  <a:srgbClr val="000000"/>
                </a:solidFill>
                <a:latin typeface="Times New Roman" panose="02020603050405020304" pitchFamily="18" charset="0"/>
                <a:ea typeface="Times New Roman" panose="02020603050405020304" pitchFamily="18" charset="0"/>
              </a:rPr>
              <a:t>9-14, найзағай кезінде 18</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15-17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16</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17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16594</TotalTime>
  <Words>576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Салтанат Басембекова</cp:lastModifiedBy>
  <cp:revision>2621</cp:revision>
  <cp:lastPrinted>2022-05-31T05:49:59Z</cp:lastPrinted>
  <dcterms:created xsi:type="dcterms:W3CDTF">2018-03-27T06:03:00Z</dcterms:created>
  <dcterms:modified xsi:type="dcterms:W3CDTF">2022-07-15T09:43:48Z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