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79" d="100"/>
          <a:sy n="79" d="100"/>
        </p:scale>
        <p:origin x="108" y="5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54677038"/>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196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21" name="TextBox 13"/>
          <p:cNvSpPr txBox="1"/>
          <p:nvPr/>
        </p:nvSpPr>
        <p:spPr>
          <a:xfrm>
            <a:off x="5079998" y="2336661"/>
            <a:ext cx="4672529" cy="769441"/>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16, </a:t>
            </a:r>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a:solidFill>
                  <a:schemeClr val="tx1"/>
                </a:solidFill>
                <a:latin typeface="Times New Roman" panose="02020603050405020304" pitchFamily="18" charset="0"/>
                <a:cs typeface="Times New Roman" panose="02020603050405020304" pitchFamily="18" charset="0"/>
              </a:rPr>
              <a:t>жылдың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17 </a:t>
            </a:r>
            <a:r>
              <a:rPr lang="ru-RU" sz="1100" dirty="0" err="1" smtClean="0">
                <a:solidFill>
                  <a:schemeClr val="tx1"/>
                </a:solidFill>
                <a:latin typeface="Times New Roman" panose="02020603050405020304" pitchFamily="18" charset="0"/>
                <a:cs typeface="Times New Roman" panose="02020603050405020304" pitchFamily="18" charset="0"/>
              </a:rPr>
              <a:t>шілдеге</a:t>
            </a:r>
            <a:r>
              <a:rPr lang="ru-RU" sz="1100" dirty="0" smtClean="0">
                <a:solidFill>
                  <a:schemeClr val="tx1"/>
                </a:solidFill>
                <a:latin typeface="Times New Roman" panose="02020603050405020304" pitchFamily="18" charset="0"/>
                <a:cs typeface="Times New Roman" panose="02020603050405020304" pitchFamily="18" charset="0"/>
              </a:rPr>
              <a:t> қараған </a:t>
            </a:r>
            <a:r>
              <a:rPr lang="ru-RU" sz="1100" dirty="0">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болады</a:t>
            </a:r>
            <a:r>
              <a:rPr lang="ru-RU" sz="1100" dirty="0" smtClean="0">
                <a:solidFill>
                  <a:schemeClr val="tx1"/>
                </a:solidFill>
                <a:latin typeface="Times New Roman" panose="02020603050405020304" pitchFamily="18" charset="0"/>
                <a:cs typeface="Times New Roman" panose="02020603050405020304" pitchFamily="18" charset="0"/>
              </a:rPr>
              <a:t> 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60642366"/>
              </p:ext>
            </p:extLst>
          </p:nvPr>
        </p:nvGraphicFramePr>
        <p:xfrm>
          <a:off x="5067480" y="411474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94375">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1682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80790">
                <a:tc>
                  <a:txBody>
                    <a:bodyPr/>
                    <a:lstStyle/>
                    <a:p>
                      <a:r>
                        <a:rPr lang="kk-KZ" sz="1000" dirty="0" smtClean="0">
                          <a:latin typeface="Times New Roman" panose="02020603050405020304" pitchFamily="18" charset="0"/>
                          <a:cs typeface="Times New Roman" panose="02020603050405020304" pitchFamily="18" charset="0"/>
                        </a:rPr>
                        <a:t>Күкірт сутегі</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180790">
                <a:tc>
                  <a:txBody>
                    <a:bodyPr/>
                    <a:lstStyle/>
                    <a:p>
                      <a:r>
                        <a:rPr lang="kk-KZ" sz="1000" dirty="0" smtClean="0">
                          <a:latin typeface="Times New Roman" panose="02020603050405020304" pitchFamily="18" charset="0"/>
                          <a:cs typeface="Times New Roman" panose="02020603050405020304" pitchFamily="18" charset="0"/>
                        </a:rPr>
                        <a:t>Аммиак</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kk-KZ" altLang="ru-RU" sz="1200" b="1" dirty="0" smtClean="0">
                <a:latin typeface="Times New Roman" panose="02020603050405020304" pitchFamily="18" charset="0"/>
                <a:cs typeface="Times New Roman" panose="02020603050405020304" pitchFamily="18" charset="0"/>
              </a:rPr>
              <a:t>шілде</a:t>
            </a:r>
            <a:endParaRPr lang="zh-CN" altLang="x-none"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24946" y="173934"/>
            <a:ext cx="4710110" cy="1615827"/>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Ақтау қаласы бойынша 16 шілдеге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smtClean="0">
                <a:solidFill>
                  <a:srgbClr val="000000"/>
                </a:solidFill>
                <a:latin typeface="Times New Roman" panose="02020603050405020304" pitchFamily="18" charset="0"/>
                <a:cs typeface="Times New Roman" panose="02020603050405020304" pitchFamily="18" charset="0"/>
              </a:rPr>
              <a:t>2022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15 </a:t>
            </a:r>
            <a:r>
              <a:rPr lang="ru-RU" altLang="ru-RU" sz="11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16 </a:t>
            </a:r>
            <a:r>
              <a:rPr lang="ru-RU" altLang="ru-RU" sz="11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Аздаған</a:t>
            </a:r>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бұлтты</a:t>
            </a:r>
            <a:r>
              <a:rPr lang="kk-KZ" sz="1100" dirty="0" smtClean="0">
                <a:solidFill>
                  <a:prstClr val="black"/>
                </a:solidFill>
                <a:latin typeface="Times New Roman" pitchFamily="18" charset="0"/>
                <a:cs typeface="Times New Roman" pitchFamily="18" charset="0"/>
              </a:rPr>
              <a:t>, жауын-шашынсыз. Жел солтүстік-шығыстан, күші 9-14 м/с</a:t>
            </a:r>
            <a:r>
              <a:rPr lang="kk-KZ" sz="1100" dirty="0">
                <a:solidFill>
                  <a:prstClr val="black"/>
                </a:solidFill>
                <a:latin typeface="Times New Roman" pitchFamily="18" charset="0"/>
                <a:cs typeface="Times New Roman" pitchFamily="18" charset="0"/>
              </a:rPr>
              <a:t>. Ауа температурасы түнде </a:t>
            </a:r>
            <a:r>
              <a:rPr lang="kk-KZ" sz="1100" dirty="0" smtClean="0">
                <a:solidFill>
                  <a:prstClr val="black"/>
                </a:solidFill>
                <a:latin typeface="Times New Roman" pitchFamily="18" charset="0"/>
                <a:cs typeface="Times New Roman" pitchFamily="18" charset="0"/>
              </a:rPr>
              <a:t>25-27, күндіз 35-37 жылы.</a:t>
            </a:r>
          </a:p>
          <a:p>
            <a:pPr lvl="0" algn="ctr"/>
            <a:endParaRPr lang="kk-KZ" sz="1100" b="1" dirty="0">
              <a:solidFill>
                <a:srgbClr val="000000"/>
              </a:solidFill>
              <a:latin typeface="Times New Roman" panose="02020603050405020304" pitchFamily="18" charset="0"/>
              <a:cs typeface="Times New Roman" panose="02020603050405020304" pitchFamily="18" charset="0"/>
            </a:endParaRPr>
          </a:p>
          <a:p>
            <a:pPr lvl="0" algn="ctr"/>
            <a:r>
              <a:rPr lang="kk-KZ" sz="1100" b="1" dirty="0" smtClean="0">
                <a:solidFill>
                  <a:srgbClr val="000000"/>
                </a:solidFill>
                <a:latin typeface="Times New Roman" panose="02020603050405020304" pitchFamily="18" charset="0"/>
                <a:cs typeface="Times New Roman" panose="02020603050405020304" pitchFamily="18" charset="0"/>
              </a:rPr>
              <a:t>17 шілдеге</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2022 ж. 16 </a:t>
            </a:r>
            <a:r>
              <a:rPr lang="ru-RU" sz="1100" b="1" dirty="0" err="1" smtClean="0">
                <a:solidFill>
                  <a:srgbClr val="000000"/>
                </a:solidFill>
                <a:latin typeface="Times New Roman" panose="02020603050405020304" pitchFamily="18" charset="0"/>
                <a:cs typeface="Times New Roman" panose="02020603050405020304" pitchFamily="18" charset="0"/>
              </a:rPr>
              <a:t>шілде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20-дан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2022 ж. 17 </a:t>
            </a:r>
            <a:r>
              <a:rPr lang="ru-RU" sz="1100" b="1" dirty="0" err="1" smtClean="0">
                <a:solidFill>
                  <a:srgbClr val="000000"/>
                </a:solidFill>
                <a:latin typeface="Times New Roman" panose="02020603050405020304" pitchFamily="18" charset="0"/>
                <a:cs typeface="Times New Roman" panose="02020603050405020304" pitchFamily="18" charset="0"/>
              </a:rPr>
              <a:t>шілде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08-ге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ru-RU" sz="1100" dirty="0" smtClean="0">
                <a:solidFill>
                  <a:prstClr val="black"/>
                </a:solidFill>
                <a:latin typeface="Times New Roman" pitchFamily="18" charset="0"/>
                <a:cs typeface="Times New Roman" pitchFamily="18" charset="0"/>
                <a:sym typeface="+mn-ea"/>
              </a:rPr>
              <a:t>           </a:t>
            </a:r>
            <a:r>
              <a:rPr lang="ru-RU" sz="1100" dirty="0" err="1" smtClean="0">
                <a:solidFill>
                  <a:prstClr val="black"/>
                </a:solidFill>
                <a:latin typeface="Times New Roman" pitchFamily="18" charset="0"/>
                <a:cs typeface="Times New Roman" pitchFamily="18" charset="0"/>
                <a:sym typeface="+mn-ea"/>
              </a:rPr>
              <a:t>Ашық</a:t>
            </a:r>
            <a:r>
              <a:rPr lang="ru-RU"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жауын-шашынсыз</a:t>
            </a:r>
            <a:r>
              <a:rPr lang="kk-KZ" sz="1100" dirty="0" smtClean="0">
                <a:solidFill>
                  <a:srgbClr val="000000"/>
                </a:solidFill>
                <a:latin typeface="Times New Roman" panose="02020603050405020304" pitchFamily="18" charset="0"/>
                <a:cs typeface="Times New Roman" panose="02020603050405020304" pitchFamily="18" charset="0"/>
                <a:sym typeface="+mn-ea"/>
              </a:rPr>
              <a:t>. Жел солтүстік-шығыстан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9-14 </a:t>
            </a:r>
            <a:r>
              <a:rPr lang="ru-RU" sz="1100" dirty="0" smtClean="0">
                <a:solidFill>
                  <a:prstClr val="black"/>
                </a:solidFill>
                <a:latin typeface="Times New Roman" pitchFamily="18" charset="0"/>
                <a:cs typeface="Times New Roman" pitchFamily="18" charset="0"/>
              </a:rPr>
              <a:t>м/с.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25-27 </a:t>
            </a:r>
            <a:r>
              <a:rPr lang="ru-RU" sz="1100" dirty="0" err="1" smtClean="0">
                <a:solidFill>
                  <a:prstClr val="black"/>
                </a:solidFill>
                <a:latin typeface="Times New Roman" pitchFamily="18" charset="0"/>
                <a:cs typeface="Times New Roman" pitchFamily="18" charset="0"/>
              </a:rPr>
              <a:t>жылы</a:t>
            </a:r>
            <a:r>
              <a:rPr lang="ru-RU"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 10 </a:t>
            </a:r>
            <a:r>
              <a:rPr lang="ru-RU" sz="1200" dirty="0" err="1" smtClean="0">
                <a:latin typeface="Times New Roman" panose="02020603050405020304" pitchFamily="18" charset="0"/>
                <a:cs typeface="Times New Roman" panose="02020603050405020304" pitchFamily="18" charset="0"/>
              </a:rPr>
              <a:t>учаскесі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08788" y="4386751"/>
            <a:ext cx="4648915" cy="1780911"/>
            <a:chOff x="173620" y="3799939"/>
            <a:chExt cx="464891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173620" y="4077010"/>
              <a:ext cx="285366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val="20000"/>
                    </a:ext>
                  </a:extLst>
                </a:gridCol>
                <a:gridCol w="3484059">
                  <a:extLst>
                    <a:ext uri="{9D8B030D-6E8A-4147-A177-3AD203B41FA5}">
                      <a16:colId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2" name="Прямоугольник 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17458</TotalTime>
  <Words>582</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2310</cp:revision>
  <cp:lastPrinted>2021-07-01T07:38:07Z</cp:lastPrinted>
  <dcterms:created xsi:type="dcterms:W3CDTF">2018-03-27T06:03:00Z</dcterms:created>
  <dcterms:modified xsi:type="dcterms:W3CDTF">2022-07-15T08:16:02Z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