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4015983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196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бағыттан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бағытқа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16-18, </a:t>
            </a:r>
            <a:r>
              <a:rPr lang="ru-RU" sz="1200" dirty="0" err="1">
                <a:latin typeface="Times New Roman" pitchFamily="18" charset="0"/>
                <a:cs typeface="Times New Roman" pitchFamily="18" charset="0"/>
              </a:rPr>
              <a:t>күндіз</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29-31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16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17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17-19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2651"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smtClean="0">
                <a:solidFill>
                  <a:schemeClr val="tx1"/>
                </a:solidFill>
                <a:latin typeface="Times New Roman" panose="02020603050405020304" pitchFamily="18" charset="0"/>
                <a:cs typeface="Times New Roman" panose="02020603050405020304" pitchFamily="18" charset="0"/>
              </a:rPr>
              <a:t>, 17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14047</TotalTime>
  <Words>627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2282</cp:revision>
  <cp:lastPrinted>2021-07-01T07:38:07Z</cp:lastPrinted>
  <dcterms:created xsi:type="dcterms:W3CDTF">2018-03-27T06:03:00Z</dcterms:created>
  <dcterms:modified xsi:type="dcterms:W3CDTF">2022-07-15T08:31:50Z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