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2902E"/>
    <a:srgbClr val="99CC00"/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71" d="100"/>
          <a:sy n="71" d="100"/>
        </p:scale>
        <p:origin x="72" y="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79320942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234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утром и днем дождь, гроза. Ветер северо-восточный с переходом на южный 9-14 м/с. Температура воздуха ночью 18-20, днем 30-32 тепла.</a:t>
            </a: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кратковременный дождь, гроза. Ветер                              северо-восточный 9-14, порывы 15-20 м/с. Температура воздуха 17-19 тепла.</a:t>
            </a:r>
            <a:endParaRPr lang="ru-RU" sz="1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1581359"/>
              </p:ext>
            </p:extLst>
          </p:nvPr>
        </p:nvGraphicFramePr>
        <p:xfrm>
          <a:off x="5024438" y="3929066"/>
          <a:ext cx="4667251" cy="2251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362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2,3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381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1,3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86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4215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942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4,7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742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2,0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0,02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024438" y="2428868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altLang="ru-RU" sz="1000" b="1" i="1">
                <a:solidFill>
                  <a:srgbClr val="000000"/>
                </a:solidFill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altLang="ru-RU" sz="10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0695" y="688115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16380</TotalTime>
  <Words>616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Салтанат Басембекова</cp:lastModifiedBy>
  <cp:revision>2409</cp:revision>
  <cp:lastPrinted>2021-07-01T07:38:07Z</cp:lastPrinted>
  <dcterms:created xsi:type="dcterms:W3CDTF">2018-03-27T06:03:00Z</dcterms:created>
  <dcterms:modified xsi:type="dcterms:W3CDTF">2022-07-15T09:41:41Z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