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72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546539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16,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9708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небольшой 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северо-западный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13872</TotalTime>
  <Words>606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Салтанат Басембекова</cp:lastModifiedBy>
  <cp:revision>2219</cp:revision>
  <cp:lastPrinted>2021-07-01T03:56:27Z</cp:lastPrinted>
  <dcterms:created xsi:type="dcterms:W3CDTF">2018-03-27T06:03:00Z</dcterms:created>
  <dcterms:modified xsi:type="dcterms:W3CDTF">2022-07-15T09:54:44Z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