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Шымкент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1700763"/>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16</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17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16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22-24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899253"/>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13077</TotalTime>
  <Words>617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2358</cp:revision>
  <cp:lastPrinted>2021-07-01T03:56:27Z</cp:lastPrinted>
  <dcterms:created xsi:type="dcterms:W3CDTF">2018-03-27T06:03:00Z</dcterms:created>
  <dcterms:modified xsi:type="dcterms:W3CDTF">2022-07-15T10:02:42Z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