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72"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037123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196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15 шілде</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1812114"/>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2489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196977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16 ш</a:t>
            </a:r>
            <a:r>
              <a:rPr lang="kk-KZ" altLang="ru-RU" sz="1100" b="1" dirty="0" smtClean="0">
                <a:latin typeface="Times New Roman" panose="02020603050405020304" pitchFamily="18" charset="0"/>
                <a:cs typeface="Times New Roman" panose="02020603050405020304" pitchFamily="18" charset="0"/>
              </a:rPr>
              <a:t>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15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16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Көшпелі бұлтты, жауын-шщашынсыз. Жел солтүстік-батыстан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18-20,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33-35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17</a:t>
            </a:r>
            <a:r>
              <a:rPr lang="kk-KZ" sz="1100" b="1" dirty="0" smtClean="0">
                <a:solidFill>
                  <a:srgbClr val="000000"/>
                </a:solidFill>
                <a:latin typeface="Times New Roman" panose="02020603050405020304" pitchFamily="18" charset="0"/>
                <a:cs typeface="Times New Roman" panose="02020603050405020304" pitchFamily="18" charset="0"/>
                <a:sym typeface="+mn-ea"/>
              </a:rPr>
              <a:t> шілдеге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16</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17 ш</a:t>
            </a:r>
            <a:r>
              <a:rPr lang="kk-KZ" sz="1100" b="1" dirty="0" smtClean="0">
                <a:solidFill>
                  <a:srgbClr val="000000"/>
                </a:solidFill>
                <a:latin typeface="Times New Roman" panose="02020603050405020304" pitchFamily="18" charset="0"/>
                <a:cs typeface="Times New Roman" panose="02020603050405020304" pitchFamily="18" charset="0"/>
                <a:sym typeface="+mn-ea"/>
              </a:rPr>
              <a:t>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оңтүстік-батыстан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20-22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16</a:t>
            </a:r>
            <a:r>
              <a:rPr lang="kk-KZ" sz="1100" b="1" dirty="0" smtClean="0">
                <a:solidFill>
                  <a:schemeClr val="tx1"/>
                </a:solidFill>
                <a:latin typeface="Times New Roman" panose="02020603050405020304" pitchFamily="18" charset="0"/>
                <a:cs typeface="Times New Roman" panose="02020603050405020304" pitchFamily="18" charset="0"/>
              </a:rPr>
              <a:t> шілде</a:t>
            </a:r>
            <a:r>
              <a:rPr lang="ru-RU" sz="1100" smtClean="0">
                <a:solidFill>
                  <a:schemeClr val="tx1"/>
                </a:solidFill>
                <a:latin typeface="Times New Roman" panose="02020603050405020304" pitchFamily="18" charset="0"/>
                <a:cs typeface="Times New Roman" panose="02020603050405020304" pitchFamily="18" charset="0"/>
              </a:rPr>
              <a:t>, </a:t>
            </a:r>
            <a:r>
              <a:rPr lang="ru-RU" sz="1100" b="1" smtClean="0">
                <a:solidFill>
                  <a:schemeClr val="tx1"/>
                </a:solidFill>
                <a:latin typeface="Times New Roman" panose="02020603050405020304" pitchFamily="18" charset="0"/>
                <a:cs typeface="Times New Roman" panose="02020603050405020304" pitchFamily="18" charset="0"/>
              </a:rPr>
              <a:t>17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14589</TotalTime>
  <Words>580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Салтанат Басембекова</cp:lastModifiedBy>
  <cp:revision>2630</cp:revision>
  <cp:lastPrinted>2021-07-01T03:56:27Z</cp:lastPrinted>
  <dcterms:created xsi:type="dcterms:W3CDTF">2018-03-27T06:03:00Z</dcterms:created>
  <dcterms:modified xsi:type="dcterms:W3CDTF">2022-07-15T09:59:38Z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