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72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1" y="393878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975715"/>
              </p:ext>
            </p:extLst>
          </p:nvPr>
        </p:nvGraphicFramePr>
        <p:xfrm>
          <a:off x="4980826" y="4490364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16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северный, северо-западный 5-10 м/с. Температура воздуха ночью 22-24, днем 41-43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16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17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северный 7-12 м/с. Температура воздуха ночью 24-26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15.07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13398</TotalTime>
  <Words>608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Салтанат Басембекова</cp:lastModifiedBy>
  <cp:revision>2249</cp:revision>
  <cp:lastPrinted>2021-07-01T03:56:27Z</cp:lastPrinted>
  <dcterms:created xsi:type="dcterms:W3CDTF">2018-03-27T06:03:00Z</dcterms:created>
  <dcterms:modified xsi:type="dcterms:W3CDTF">2022-07-15T09:34:41Z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