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8316160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 және күндіз 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 күтіледі.</a:t>
            </a:r>
            <a:r>
              <a:rPr lang="kk-KZ" sz="1200" dirty="0" smtClean="0">
                <a:latin typeface="Times New Roman" pitchFamily="18" charset="0"/>
                <a:cs typeface="Times New Roman" pitchFamily="18" charset="0"/>
              </a:rPr>
              <a:t> Солтүстік-шығыстан соғатын жел оңтүстікке ауысады, 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18-20,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17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өткінші жаңбыр жауады, найзағай күтіледі. Солтүстік-шығыстан жел соғады, күші 9-14, екпіні 15-20 м/с. Ауаның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879613605"/>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362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381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942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16263</TotalTime>
  <Words>545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2453</cp:revision>
  <cp:lastPrinted>2021-07-01T07:38:07Z</cp:lastPrinted>
  <dcterms:created xsi:type="dcterms:W3CDTF">2018-03-27T06:03:00Z</dcterms:created>
  <dcterms:modified xsi:type="dcterms:W3CDTF">2022-07-15T09:41:43Z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