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72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июля2022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13-15, днем 33-35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17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16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17 июля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12-14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13508</TotalTime>
  <Words>571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Салтанат Басембекова</cp:lastModifiedBy>
  <cp:revision>2416</cp:revision>
  <cp:lastPrinted>2021-07-01T03:56:27Z</cp:lastPrinted>
  <dcterms:created xsi:type="dcterms:W3CDTF">2018-03-27T06:03:00Z</dcterms:created>
  <dcterms:modified xsi:type="dcterms:W3CDTF">2022-07-15T10:07:17Z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