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72"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15 </a:t>
                      </a:r>
                      <a:r>
                        <a:rPr lang="ru-RU" sz="1200" b="1" i="1" dirty="0" err="1" smtClean="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sz="1200" b="1" dirty="0" err="1" smtClean="0">
                <a:latin typeface="Times New Roman" panose="02020603050405020304" pitchFamily="18" charset="0"/>
                <a:cs typeface="Times New Roman" panose="02020603050405020304" pitchFamily="18" charset="0"/>
              </a:rPr>
              <a:t>шілдеге</a:t>
            </a:r>
            <a:r>
              <a:rPr lang="ru-RU" sz="1200"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1358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260648"/>
            <a:ext cx="4680520"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16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15 </a:t>
            </a:r>
            <a:r>
              <a:rPr lang="kk-KZ" sz="1100" b="1" dirty="0" smtClean="0">
                <a:solidFill>
                  <a:srgbClr val="000000"/>
                </a:solidFill>
                <a:latin typeface="Times New Roman" pitchFamily="18" charset="0"/>
                <a:cs typeface="Times New Roman" pitchFamily="18" charset="0"/>
              </a:rPr>
              <a:t>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16 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Жаңбыр, найзағай. Шығыстан, солтүстік-шығыстан жел соғады, күші     9-14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18-20, күндіз 26-28 градус жылы.</a:t>
            </a:r>
            <a:endParaRPr lang="kk-KZ" sz="1100" dirty="0">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17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16 шілдеге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17 </a:t>
            </a:r>
            <a:r>
              <a:rPr lang="ru-RU" altLang="ru-RU" sz="1100" b="1" dirty="0" err="1" smtClean="0">
                <a:solidFill>
                  <a:srgbClr val="000000"/>
                </a:solidFill>
                <a:latin typeface="Times New Roman" pitchFamily="18" charset="0"/>
                <a:cs typeface="Times New Roman" pitchFamily="18" charset="0"/>
              </a:rPr>
              <a:t>шілдеге</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Жаңбыр, найзағай. Солтүстік-шығыстан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smtClean="0">
                <a:latin typeface="Times New Roman" pitchFamily="18" charset="0"/>
                <a:cs typeface="Times New Roman" pitchFamily="18" charset="0"/>
              </a:rPr>
              <a:t>15-17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17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348716" y="1011106"/>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12978</TotalTime>
  <Words>565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Салтанат Басембекова</cp:lastModifiedBy>
  <cp:revision>2317</cp:revision>
  <cp:lastPrinted>2021-07-01T03:56:27Z</cp:lastPrinted>
  <dcterms:created xsi:type="dcterms:W3CDTF">2018-03-27T06:03:00Z</dcterms:created>
  <dcterms:modified xsi:type="dcterms:W3CDTF">2022-07-15T09:47:25Z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