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восточный 8-13 м/с. Температура воздуха ночью 21-23, днем 38-40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восточный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22-24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78506" y="188558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2980007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713766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12846</TotalTime>
  <Words>611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2264</cp:revision>
  <cp:lastPrinted>2021-07-01T03:56:27Z</cp:lastPrinted>
  <dcterms:created xsi:type="dcterms:W3CDTF">2018-03-27T06:03:00Z</dcterms:created>
  <dcterms:modified xsi:type="dcterms:W3CDTF">2022-07-15T10:02:34Z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