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9C30DE1-9C58-41CE-BEAA-03248E2B2B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AB946-DC8D-4406-B47B-F4F48714BA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C3FC5-7852-4477-9DC3-195B71114B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12303-E593-4849-9A25-FD10C0FF3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1F177-A5BA-46E3-A6A9-71405B574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562D-F62C-4171-9DEB-C6080A65E8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A5E13-1739-4D2C-988E-19C5A96440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B57C3-9F8F-477E-B0DE-BA0ABB5C1C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0283F-FB3D-4D26-A210-51D132457F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4FD41-3D91-4519-9D01-4189E76A9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BEF1B-B704-4438-B777-9187A1A03C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7CAE0-B0EE-4CEE-B635-B71888F68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DB038FA-E091-45E0-BDF0-1E8C07E046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восточный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15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6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57721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00" y="362091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42876" y="114300"/>
            <a:ext cx="4795986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6" y="316331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14200</TotalTime>
  <Words>820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2521</cp:revision>
  <cp:lastPrinted>2021-07-01T09:11:30Z</cp:lastPrinted>
  <dcterms:created xsi:type="dcterms:W3CDTF">2018-03-27T06:03:00Z</dcterms:created>
  <dcterms:modified xsi:type="dcterms:W3CDTF">2022-07-14T09:09:01Z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