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96255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8413458"/>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15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14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15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Көшпелі бұлтты, түнде өткінші жаңбыр, найзағай, бұршақ. Жел оңтүстік-шығыстан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16</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15</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16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16-18/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14578</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2624</cp:revision>
  <cp:lastPrinted>2021-07-01T03:56:27Z</cp:lastPrinted>
  <dcterms:created xsi:type="dcterms:W3CDTF">2018-03-27T06:03:00Z</dcterms:created>
  <dcterms:modified xsi:type="dcterms:W3CDTF">2022-07-14T06:51:45Z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