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27651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3-8 м/с. Температура воздуха ночью 16-18, днем                      31-33 тепла.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кратковременный дождь, гроза</a:t>
            </a:r>
            <a:r>
              <a:rPr lang="ru-RU" sz="1200" dirty="0" smtClean="0">
                <a:latin typeface="Times New Roman"/>
                <a:ea typeface="SimSun"/>
              </a:rPr>
              <a:t>. Ветер северо-восточный 9-14 м/с. Температура воздуха 17-19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57430"/>
            <a:ext cx="4681537" cy="830997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81359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1172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787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750" y="601663"/>
            <a:ext cx="4578350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16377</TotalTime>
  <Words>732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2404</cp:revision>
  <cp:lastPrinted>2021-07-01T07:38:07Z</cp:lastPrinted>
  <dcterms:created xsi:type="dcterms:W3CDTF">2018-03-27T06:03:00Z</dcterms:created>
  <dcterms:modified xsi:type="dcterms:W3CDTF">2022-07-14T09:14:17Z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