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66" y="7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20724043"/>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№195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76372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25481632"/>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248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816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253910"/>
            <a:ext cx="479491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15</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шілдеге</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14 </a:t>
            </a:r>
            <a:r>
              <a:rPr lang="kk-KZ" altLang="ru-RU" sz="1200" b="1" dirty="0">
                <a:solidFill>
                  <a:prstClr val="black"/>
                </a:solidFill>
                <a:latin typeface="Times New Roman" panose="02020603050405020304" pitchFamily="18" charset="0"/>
                <a:cs typeface="Times New Roman" panose="02020603050405020304" pitchFamily="18" charset="0"/>
              </a:rPr>
              <a:t>шілде</a:t>
            </a:r>
            <a:r>
              <a:rPr lang="ru-RU" altLang="ru-RU" sz="1200" b="1" dirty="0" err="1">
                <a:solidFill>
                  <a:prstClr val="black"/>
                </a:solidFill>
                <a:latin typeface="Times New Roman" panose="02020603050405020304" pitchFamily="18" charset="0"/>
                <a:cs typeface="Times New Roman" panose="02020603050405020304" pitchFamily="18" charset="0"/>
              </a:rPr>
              <a:t>нің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15 </a:t>
            </a:r>
            <a:r>
              <a:rPr lang="ru-RU" altLang="ru-RU" sz="1200" b="1" dirty="0" err="1">
                <a:solidFill>
                  <a:prstClr val="black"/>
                </a:solidFill>
                <a:latin typeface="Times New Roman" panose="02020603050405020304" pitchFamily="18" charset="0"/>
                <a:cs typeface="Times New Roman" panose="02020603050405020304" pitchFamily="18" charset="0"/>
              </a:rPr>
              <a:t>шілденің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Күндіз өткінші жаңбыр, найзағай. </a:t>
            </a:r>
            <a:r>
              <a:rPr lang="kk-KZ" sz="1200" dirty="0">
                <a:latin typeface="Times New Roman" panose="02020603050405020304" pitchFamily="18" charset="0"/>
                <a:cs typeface="Times New Roman" panose="02020603050405020304" pitchFamily="18" charset="0"/>
              </a:rPr>
              <a:t>Жел солтүстік-батыстан түнде 0-5, күндіз </a:t>
            </a:r>
            <a:r>
              <a:rPr lang="kk-KZ" sz="1200" dirty="0" smtClean="0">
                <a:latin typeface="Times New Roman" panose="02020603050405020304" pitchFamily="18" charset="0"/>
                <a:cs typeface="Times New Roman" panose="02020603050405020304" pitchFamily="18" charset="0"/>
              </a:rPr>
              <a:t>7-12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6-8°,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21-23</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16 </a:t>
            </a:r>
            <a:r>
              <a:rPr lang="kk-KZ" sz="1200" b="1" dirty="0">
                <a:solidFill>
                  <a:srgbClr val="000000"/>
                </a:solidFill>
                <a:latin typeface="Times New Roman" panose="02020603050405020304" pitchFamily="18" charset="0"/>
                <a:cs typeface="Times New Roman" panose="02020603050405020304" pitchFamily="18" charset="0"/>
                <a:sym typeface="+mn-ea"/>
              </a:rPr>
              <a:t>шілдеге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15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16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r>
              <a:rPr lang="kk-KZ" sz="1200" dirty="0" smtClean="0">
                <a:solidFill>
                  <a:prstClr val="black"/>
                </a:solidFill>
                <a:latin typeface="Times New Roman" pitchFamily="18" charset="0"/>
                <a:cs typeface="Times New Roman" pitchFamily="18" charset="0"/>
              </a:rPr>
              <a:t>Жаңбыр</a:t>
            </a:r>
            <a:r>
              <a:rPr lang="kk-KZ" sz="1200" dirty="0">
                <a:solidFill>
                  <a:prstClr val="black"/>
                </a:solidFill>
                <a:latin typeface="Times New Roman" pitchFamily="18" charset="0"/>
                <a:cs typeface="Times New Roman" pitchFamily="18" charset="0"/>
              </a:rPr>
              <a:t>, найзағай. </a:t>
            </a:r>
            <a:r>
              <a:rPr lang="kk-KZ" sz="1200" dirty="0">
                <a:latin typeface="Times New Roman" panose="02020603050405020304" pitchFamily="18" charset="0"/>
                <a:cs typeface="Times New Roman" panose="02020603050405020304" pitchFamily="18" charset="0"/>
              </a:rPr>
              <a:t>Жел солтүстік-батыстан </a:t>
            </a:r>
            <a:r>
              <a:rPr lang="kk-KZ" sz="1200" dirty="0" smtClean="0">
                <a:latin typeface="Times New Roman" panose="02020603050405020304" pitchFamily="18" charset="0"/>
                <a:cs typeface="Times New Roman" panose="02020603050405020304" pitchFamily="18" charset="0"/>
              </a:rPr>
              <a:t>7-12 </a:t>
            </a:r>
            <a:r>
              <a:rPr lang="kk-KZ" sz="1200" dirty="0">
                <a:solidFill>
                  <a:prstClr val="black"/>
                </a:solidFill>
                <a:latin typeface="Times New Roman" pitchFamily="18" charset="0"/>
                <a:cs typeface="Times New Roman" pitchFamily="18" charset="0"/>
              </a:rPr>
              <a:t>м/с. Ауа температурасы </a:t>
            </a:r>
            <a:r>
              <a:rPr lang="kk-KZ" sz="1200">
                <a:solidFill>
                  <a:prstClr val="black"/>
                </a:solidFill>
                <a:latin typeface="Times New Roman" pitchFamily="18" charset="0"/>
                <a:cs typeface="Times New Roman" pitchFamily="18" charset="0"/>
              </a:rPr>
              <a:t>түнде </a:t>
            </a:r>
            <a:r>
              <a:rPr lang="kk-KZ" sz="1200" smtClean="0">
                <a:solidFill>
                  <a:prstClr val="black"/>
                </a:solidFill>
                <a:latin typeface="Times New Roman" pitchFamily="18" charset="0"/>
                <a:cs typeface="Times New Roman" pitchFamily="18" charset="0"/>
              </a:rPr>
              <a:t>10-12°</a:t>
            </a:r>
            <a:r>
              <a:rPr lang="ru-RU" sz="120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33058" y="3507993"/>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33058" y="2377568"/>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15 </a:t>
            </a:r>
            <a:r>
              <a:rPr lang="ru-RU" sz="1200" dirty="0" err="1" smtClean="0">
                <a:solidFill>
                  <a:prstClr val="black"/>
                </a:solidFill>
                <a:latin typeface="Times New Roman" panose="02020603050405020304" pitchFamily="18" charset="0"/>
                <a:cs typeface="Times New Roman" panose="02020603050405020304" pitchFamily="18" charset="0"/>
              </a:rPr>
              <a:t>шілде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16 </a:t>
            </a:r>
            <a:r>
              <a:rPr lang="ru-RU" sz="1200" dirty="0" err="1">
                <a:solidFill>
                  <a:prstClr val="black"/>
                </a:solidFill>
                <a:latin typeface="Times New Roman" panose="02020603050405020304" pitchFamily="18" charset="0"/>
                <a:cs typeface="Times New Roman" panose="02020603050405020304" pitchFamily="18" charset="0"/>
              </a:rPr>
              <a:t>шілдеге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15602</TotalTime>
  <Words>549</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2300</cp:revision>
  <cp:lastPrinted>2021-07-01T03:56:27Z</cp:lastPrinted>
  <dcterms:created xsi:type="dcterms:W3CDTF">2018-03-27T06:03:00Z</dcterms:created>
  <dcterms:modified xsi:type="dcterms:W3CDTF">2022-07-14T06:55:35Z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