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54731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14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при грозе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15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июля 2022 г.</a:t>
            </a:r>
          </a:p>
          <a:p>
            <a:pPr lvl="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западный 9-14 м/с. Температура воздуха ночью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326777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июля, ночью 16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14761</TotalTime>
  <Words>545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2312</cp:revision>
  <cp:lastPrinted>2021-07-01T03:56:27Z</cp:lastPrinted>
  <dcterms:created xsi:type="dcterms:W3CDTF">2018-03-27T06:03:00Z</dcterms:created>
  <dcterms:modified xsi:type="dcterms:W3CDTF">2022-07-14T06:53:49Z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