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692657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243138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ночью 0-5, днем 7-12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30-32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5-10 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16010</TotalTime>
  <Words>584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2290</cp:revision>
  <cp:lastPrinted>2021-07-01T03:56:27Z</cp:lastPrinted>
  <dcterms:created xsi:type="dcterms:W3CDTF">2018-03-27T06:03:00Z</dcterms:created>
  <dcterms:modified xsi:type="dcterms:W3CDTF">2022-07-14T06:56:47Z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