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15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14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Оңтүстік-батыстан, батыстан жел соғады, түнде 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күндіз 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күндіз  31-33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15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a:t>
            </a:r>
            <a:r>
              <a:rPr lang="kk-KZ" sz="1100" smtClean="0">
                <a:latin typeface="Times New Roman" pitchFamily="18" charset="0"/>
                <a:cs typeface="Times New Roman" pitchFamily="18" charset="0"/>
              </a:rPr>
              <a:t>Солтүстік-шығыстан, солтүстіктен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7339" y="2069555"/>
            <a:ext cx="4680521"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12923</TotalTime>
  <Words>636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2280</cp:revision>
  <cp:lastPrinted>2021-07-01T03:56:27Z</cp:lastPrinted>
  <dcterms:created xsi:type="dcterms:W3CDTF">2018-03-27T06:03:00Z</dcterms:created>
  <dcterms:modified xsi:type="dcterms:W3CDTF">2022-07-14T06:50:17Z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