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юго-восточный с переходом на северо-западный 9-14, днем порывы 15 м/с. Температура воздуха ночью 23-25, днем 35-37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6-11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15-17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26943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13221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2293</cp:revision>
  <cp:lastPrinted>2021-02-03T11:37:00Z</cp:lastPrinted>
  <dcterms:created xsi:type="dcterms:W3CDTF">2018-03-27T06:03:00Z</dcterms:created>
  <dcterms:modified xsi:type="dcterms:W3CDTF">2022-07-14T09:19:08Z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