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4927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дождь, гроза. Ветер юго-западный, западный ночью 3-8 м/с, днем 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днем 31-33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Ветер северо-восточный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северный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17-19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13032</TotalTime>
  <Words>664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2279</cp:revision>
  <cp:lastPrinted>2021-07-01T03:56:27Z</cp:lastPrinted>
  <dcterms:created xsi:type="dcterms:W3CDTF">2018-03-27T06:03:00Z</dcterms:created>
  <dcterms:modified xsi:type="dcterms:W3CDTF">2022-07-14T06:50:23Z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