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330"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14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15</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38-40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16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15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13075</TotalTime>
  <Words>616</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2358</cp:revision>
  <cp:lastPrinted>2021-07-01T03:56:27Z</cp:lastPrinted>
  <dcterms:created xsi:type="dcterms:W3CDTF">2018-03-27T06:03:00Z</dcterms:created>
  <dcterms:modified xsi:type="dcterms:W3CDTF">2022-07-14T06:24:43Z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