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8251356"/>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15 </a:t>
            </a:r>
            <a:r>
              <a:rPr lang="ru-RU" sz="1200" b="1" dirty="0" err="1" smtClean="0">
                <a:latin typeface="Times New Roman" pitchFamily="18" charset="0"/>
                <a:cs typeface="Times New Roman" pitchFamily="18" charset="0"/>
              </a:rPr>
              <a:t>шілдеге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Солтүстік-</a:t>
            </a:r>
            <a:r>
              <a:rPr lang="kk-KZ" sz="1200" dirty="0" smtClean="0">
                <a:latin typeface="Times New Roman" pitchFamily="18" charset="0"/>
                <a:ea typeface="Times New Roman"/>
                <a:cs typeface="Times New Roman" pitchFamily="18" charset="0"/>
              </a:rPr>
              <a:t>шығыстан жел соғады, </a:t>
            </a:r>
            <a:r>
              <a:rPr lang="kk-KZ" sz="1200" dirty="0">
                <a:latin typeface="Times New Roman"/>
                <a:ea typeface="Times New Roman"/>
              </a:rPr>
              <a:t>күші </a:t>
            </a:r>
            <a:r>
              <a:rPr lang="kk-KZ" sz="1200" dirty="0" smtClean="0">
                <a:latin typeface="Times New Roman"/>
                <a:ea typeface="Times New Roman"/>
              </a:rPr>
              <a:t>9-14, </a:t>
            </a:r>
            <a:r>
              <a:rPr lang="kk-KZ" sz="1200" dirty="0" smtClean="0">
                <a:solidFill>
                  <a:prstClr val="black"/>
                </a:solidFill>
                <a:latin typeface="Times New Roman" pitchFamily="18" charset="0"/>
                <a:cs typeface="Times New Roman" pitchFamily="18" charset="0"/>
              </a:rPr>
              <a:t>екпіні 15-20 </a:t>
            </a:r>
            <a:r>
              <a:rPr lang="kk-KZ" sz="1200" dirty="0" smtClean="0">
                <a:latin typeface="Times New Roman"/>
                <a:ea typeface="Times New Roman"/>
              </a:rPr>
              <a:t>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33-35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16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a:t>
            </a:r>
            <a:r>
              <a:rPr lang="kk-KZ" sz="1200" dirty="0" smtClean="0">
                <a:latin typeface="Times New Roman" pitchFamily="18" charset="0"/>
                <a:ea typeface="Times New Roman"/>
                <a:cs typeface="Times New Roman" pitchFamily="18" charset="0"/>
              </a:rPr>
              <a:t>шығыстан </a:t>
            </a:r>
            <a:r>
              <a:rPr lang="kk-KZ" sz="1200" dirty="0">
                <a:latin typeface="Times New Roman" pitchFamily="18" charset="0"/>
                <a:ea typeface="Times New Roman"/>
                <a:cs typeface="Times New Roman" pitchFamily="18" charset="0"/>
              </a:rPr>
              <a:t>жел соғады, </a:t>
            </a:r>
            <a:r>
              <a:rPr lang="kk-KZ" sz="1200" dirty="0" smtClean="0">
                <a:latin typeface="Times New Roman"/>
                <a:ea typeface="Calibri"/>
              </a:rPr>
              <a:t>күші 9-14, екпіні 15-20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17-19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13668</TotalTime>
  <Words>569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2481</cp:revision>
  <cp:lastPrinted>2022-07-12T06:05:02Z</cp:lastPrinted>
  <dcterms:created xsi:type="dcterms:W3CDTF">2018-03-27T06:03:00Z</dcterms:created>
  <dcterms:modified xsi:type="dcterms:W3CDTF">2022-07-14T06:28:02Z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