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66" y="7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03834199"/>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183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14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шілде</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2999" y="114301"/>
            <a:ext cx="4824413" cy="1938992"/>
          </a:xfrm>
          <a:prstGeom prst="rect">
            <a:avLst/>
          </a:prstGeom>
        </p:spPr>
        <p:txBody>
          <a:bodyPr wrap="square">
            <a:spAutoFit/>
          </a:bodyPr>
          <a:lstStyle/>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14 </a:t>
            </a:r>
            <a:r>
              <a:rPr lang="kk-KZ" altLang="ru-RU" sz="1200" b="1" dirty="0">
                <a:latin typeface="Times New Roman" panose="02020603050405020304" pitchFamily="18" charset="0"/>
                <a:cs typeface="Times New Roman" panose="02020603050405020304" pitchFamily="18" charset="0"/>
              </a:rPr>
              <a:t>шілде 2022 </a:t>
            </a:r>
            <a:r>
              <a:rPr lang="kk-KZ" altLang="ru-RU" sz="1200" b="1" dirty="0" smtClean="0">
                <a:latin typeface="Times New Roman" panose="02020603050405020304" pitchFamily="18" charset="0"/>
                <a:cs typeface="Times New Roman" panose="02020603050405020304" pitchFamily="18" charset="0"/>
              </a:rPr>
              <a:t>ж. сағ. 21-ден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2022 ж. сағ. 21 дейін</a:t>
            </a:r>
          </a:p>
          <a:p>
            <a:pPr lvl="0"/>
            <a:r>
              <a:rPr lang="ru-RU" sz="1200" dirty="0" err="1">
                <a:latin typeface="Times New Roman" panose="02020603050405020304" pitchFamily="18" charset="0"/>
                <a:cs typeface="Times New Roman" panose="02020603050405020304" pitchFamily="18" charset="0"/>
              </a:rPr>
              <a:t>К</a:t>
            </a:r>
            <a:r>
              <a:rPr lang="ru-RU" sz="1200" dirty="0" err="1" smtClean="0">
                <a:latin typeface="Times New Roman" panose="02020603050405020304" pitchFamily="18" charset="0"/>
                <a:cs typeface="Times New Roman" panose="02020603050405020304" pitchFamily="18" charset="0"/>
              </a:rPr>
              <a:t>үндіз</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өткінші</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найзағай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найзағай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кезінде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18-20,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33-35 градус </a:t>
            </a:r>
            <a:r>
              <a:rPr lang="ru-RU" sz="1200" dirty="0" err="1">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endParaRPr lang="kk-KZ" sz="1200" dirty="0" smtClean="0">
              <a:latin typeface="Times New Roman" panose="02020603050405020304" pitchFamily="18" charset="0"/>
              <a:cs typeface="Times New Roman" panose="02020603050405020304" pitchFamily="18" charset="0"/>
            </a:endParaRPr>
          </a:p>
          <a:p>
            <a:pPr lvl="0"/>
            <a:r>
              <a:rPr lang="kk-KZ" sz="1200" b="1" dirty="0" smtClean="0">
                <a:latin typeface="Times New Roman" panose="02020603050405020304" pitchFamily="18" charset="0"/>
                <a:cs typeface="Times New Roman" panose="02020603050405020304" pitchFamily="18" charset="0"/>
              </a:rPr>
              <a:t>                                     2022 жылғы 16 шілде </a:t>
            </a:r>
          </a:p>
          <a:p>
            <a:pPr lvl="0"/>
            <a:r>
              <a:rPr lang="ru-RU" sz="1200" b="1" dirty="0" smtClean="0">
                <a:latin typeface="Times New Roman" panose="02020603050405020304" pitchFamily="18" charset="0"/>
                <a:cs typeface="Times New Roman" panose="02020603050405020304" pitchFamily="18" charset="0"/>
              </a:rPr>
              <a:t>      15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16 </a:t>
            </a:r>
            <a:r>
              <a:rPr lang="ru-RU" sz="1200" b="1" dirty="0" err="1" smtClean="0">
                <a:latin typeface="Times New Roman" panose="02020603050405020304" pitchFamily="18" charset="0"/>
                <a:cs typeface="Times New Roman" panose="02020603050405020304" pitchFamily="18" charset="0"/>
              </a:rPr>
              <a:t>шілде</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09-ға </a:t>
            </a:r>
            <a:r>
              <a:rPr lang="ru-RU" sz="1200" b="1" dirty="0" err="1" smtClean="0">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endParaRPr lang="ru-RU" sz="1200" b="1" dirty="0" smtClean="0">
              <a:latin typeface="Times New Roman" panose="02020603050405020304" pitchFamily="18" charset="0"/>
              <a:cs typeface="Times New Roman" panose="02020603050405020304" pitchFamily="18" charset="0"/>
            </a:endParaRPr>
          </a:p>
          <a:p>
            <a:pPr lvl="0"/>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өткінші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найзағай</a:t>
            </a:r>
            <a:r>
              <a:rPr lang="kk-KZ" sz="1200" dirty="0" smtClean="0">
                <a:latin typeface="Times New Roman" panose="02020603050405020304" pitchFamily="18" charset="0"/>
                <a:cs typeface="Times New Roman" panose="02020603050405020304" pitchFamily="18" charset="0"/>
              </a:rPr>
              <a:t>. </a:t>
            </a:r>
            <a:r>
              <a:rPr lang="ru-RU" sz="1200">
                <a:latin typeface="Times New Roman" panose="02020603050405020304" pitchFamily="18" charset="0"/>
                <a:cs typeface="Times New Roman" panose="02020603050405020304" pitchFamily="18" charset="0"/>
              </a:rPr>
              <a:t>Б</a:t>
            </a:r>
            <a:r>
              <a:rPr lang="ru-RU" sz="1200" smtClean="0">
                <a:latin typeface="Times New Roman" panose="02020603050405020304" pitchFamily="18" charset="0"/>
                <a:cs typeface="Times New Roman" panose="02020603050405020304" pitchFamily="18" charset="0"/>
              </a:rPr>
              <a:t>атыстан</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жел соғады,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күші</a:t>
            </a:r>
            <a:r>
              <a:rPr lang="ru-RU" sz="1200" dirty="0" smtClean="0">
                <a:solidFill>
                  <a:prstClr val="black"/>
                </a:solidFill>
                <a:latin typeface="Times New Roman" panose="02020603050405020304" pitchFamily="18" charset="0"/>
                <a:cs typeface="Times New Roman" panose="02020603050405020304" pitchFamily="18" charset="0"/>
              </a:rPr>
              <a:t> 9-14 м/с. </a:t>
            </a:r>
            <a:r>
              <a:rPr lang="ru-RU" sz="1200" dirty="0" err="1" smtClean="0">
                <a:solidFill>
                  <a:prstClr val="black"/>
                </a:solidFill>
                <a:latin typeface="Times New Roman" panose="02020603050405020304" pitchFamily="18" charset="0"/>
                <a:cs typeface="Times New Roman" panose="02020603050405020304" pitchFamily="18" charset="0"/>
              </a:rPr>
              <a:t>Ауа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температурасы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18-20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болады</a:t>
            </a:r>
            <a:r>
              <a:rPr lang="ru-RU" sz="1200" dirty="0">
                <a:latin typeface="Times New Roman" panose="02020603050405020304" pitchFamily="18" charset="0"/>
                <a:cs typeface="Times New Roman" panose="02020603050405020304" pitchFamily="18" charset="0"/>
              </a:rPr>
              <a:t>.</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0241461"/>
              </p:ext>
            </p:extLst>
          </p:nvPr>
        </p:nvGraphicFramePr>
        <p:xfrm>
          <a:off x="5021266" y="4534534"/>
          <a:ext cx="4667576" cy="1893753"/>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3071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744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49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652201443"/>
              </p:ext>
            </p:extLst>
          </p:nvPr>
        </p:nvGraphicFramePr>
        <p:xfrm>
          <a:off x="4973638" y="6464130"/>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965" y="4037026"/>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kk-KZ" altLang="ru-RU" sz="1200" b="1" dirty="0" smtClean="0">
                <a:solidFill>
                  <a:prstClr val="black"/>
                </a:solidFill>
                <a:latin typeface="Times New Roman" panose="02020603050405020304" pitchFamily="18" charset="0"/>
                <a:cs typeface="Times New Roman" panose="02020603050405020304" pitchFamily="18" charset="0"/>
              </a:rPr>
              <a:t>шілде </a:t>
            </a:r>
            <a:endParaRPr lang="kk-KZ" altLang="ru-RU" sz="1200" b="1" dirty="0">
              <a:solidFill>
                <a:prstClr val="black"/>
              </a:solidFill>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88924" y="37535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167090" y="2548997"/>
            <a:ext cx="4396230"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kk-KZ" sz="1200" dirty="0" smtClean="0">
                <a:solidFill>
                  <a:schemeClr val="tx1"/>
                </a:solidFill>
                <a:latin typeface="Times New Roman" panose="02020603050405020304" pitchFamily="18" charset="0"/>
                <a:cs typeface="Times New Roman" panose="02020603050405020304" pitchFamily="18" charset="0"/>
              </a:rPr>
              <a:t>14 шілде</a:t>
            </a:r>
            <a:r>
              <a:rPr lang="ru-RU" sz="1200" dirty="0" smtClean="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15 </a:t>
            </a:r>
            <a:r>
              <a:rPr lang="ru-RU" sz="1200" dirty="0" err="1" smtClean="0">
                <a:solidFill>
                  <a:schemeClr val="tx1"/>
                </a:solidFill>
                <a:latin typeface="Times New Roman" panose="02020603050405020304" pitchFamily="18" charset="0"/>
                <a:cs typeface="Times New Roman" panose="02020603050405020304" pitchFamily="18" charset="0"/>
              </a:rPr>
              <a:t>шілде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28589" y="4659557"/>
            <a:ext cx="4794304"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922" y="4521817"/>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864712609"/>
              </p:ext>
            </p:extLst>
          </p:nvPr>
        </p:nvGraphicFramePr>
        <p:xfrm>
          <a:off x="5331002" y="548496"/>
          <a:ext cx="4167505" cy="804672"/>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0,13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14329</TotalTime>
  <Words>572</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Ляззат Каскенова</cp:lastModifiedBy>
  <cp:revision>2382</cp:revision>
  <cp:lastPrinted>2021-07-01T07:38:07Z</cp:lastPrinted>
  <dcterms:created xsi:type="dcterms:W3CDTF">2018-03-27T06:03:00Z</dcterms:created>
  <dcterms:modified xsi:type="dcterms:W3CDTF">2022-07-14T06:53:40Z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