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9083117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шашынсыз. Батыстан, 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16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өткінші жаңбыр жауады, найзағай күтіледі. Солтүстік-шығыстан жел соғады, күші 9-14 м/с. Ауаның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892428668"/>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1172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79950" cy="8302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15 шілдеде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15 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9083117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шашынсыз. Ауыспалы бағыттардан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2-7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3-8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892428668"/>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79950" cy="8302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шілдеде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14 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168190" y="813688"/>
            <a:ext cx="4556210" cy="1854162"/>
          </a:xfrm>
          <a:prstGeom prst="rect">
            <a:avLst/>
          </a:prstGeom>
        </p:spPr>
        <p:txBody>
          <a:bodyPr wrap="square">
            <a:spAutoFit/>
          </a:bodyPr>
          <a:lstStyle/>
          <a:p>
            <a:pPr algn="just">
              <a:lnSpc>
                <a:spcPct val="106000"/>
              </a:lnSpc>
              <a:spcAft>
                <a:spcPts val="0"/>
              </a:spcAft>
            </a:pP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16254</TotalTime>
  <Words>818</Words>
  <Application>Microsoft Office PowerPoint</Application>
  <PresentationFormat>Лист A4 (210x297 мм)</PresentationFormat>
  <Paragraphs>162</Paragraphs>
  <Slides>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2450</cp:revision>
  <cp:lastPrinted>2021-07-01T07:38:07Z</cp:lastPrinted>
  <dcterms:created xsi:type="dcterms:W3CDTF">2018-03-27T06:03:00Z</dcterms:created>
  <dcterms:modified xsi:type="dcterms:W3CDTF">2022-07-14T09:14:06Z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