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65792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13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13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июля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33-35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14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15 июля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18-20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2860543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июля, ночью 14 июля 2022 года метеорологические условия будут способствовать рассеивание 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14751</TotalTime>
  <Words>537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2310</cp:revision>
  <cp:lastPrinted>2021-07-01T03:56:27Z</cp:lastPrinted>
  <dcterms:created xsi:type="dcterms:W3CDTF">2018-03-27T06:03:00Z</dcterms:created>
  <dcterms:modified xsi:type="dcterms:W3CDTF">2022-07-13T10:01:33Z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