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7937547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9260194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июля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13 июля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14 июля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</a:t>
            </a:r>
            <a:r>
              <a:rPr 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7-12, днем порывы 15-20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м/с.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12-14°, днем 26-28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just"/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северный 3-8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97833" y="3180354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186798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16878</TotalTime>
  <Words>624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2345</cp:revision>
  <cp:lastPrinted>2021-10-18T15:52:53Z</cp:lastPrinted>
  <dcterms:created xsi:type="dcterms:W3CDTF">2018-03-27T06:03:00Z</dcterms:created>
  <dcterms:modified xsi:type="dcterms:W3CDTF">2022-07-13T09:37:00Z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