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13 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itchFamily="18" charset="0"/>
                <a:cs typeface="Times New Roman"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14 шілдеге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sz="1100" b="1" dirty="0" smtClean="0">
                <a:solidFill>
                  <a:srgbClr val="000000"/>
                </a:solidFill>
                <a:latin typeface="Times New Roman" pitchFamily="18" charset="0"/>
                <a:cs typeface="Times New Roman" pitchFamily="18" charset="0"/>
              </a:rPr>
              <a:t>шілдеге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smtClean="0">
                <a:latin typeface="Times New Roman" pitchFamily="18" charset="0"/>
                <a:cs typeface="Times New Roman" pitchFamily="18" charset="0"/>
              </a:rPr>
              <a:t>Жауын-шашынсыз. Оңтүстік-батыстан</a:t>
            </a:r>
            <a:r>
              <a:rPr lang="kk-KZ" sz="1100" dirty="0" smtClean="0">
                <a:latin typeface="Times New Roman" pitchFamily="18" charset="0"/>
                <a:cs typeface="Times New Roman" pitchFamily="18" charset="0"/>
              </a:rPr>
              <a:t>, батыстан жел соғады, түнде 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күндіз 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15-17, күндіз  30-32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15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14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kk-KZ" sz="1100" b="1" dirty="0" smtClean="0">
                <a:solidFill>
                  <a:srgbClr val="000000"/>
                </a:solidFill>
                <a:latin typeface="Times New Roman" pitchFamily="18" charset="0"/>
                <a:cs typeface="Times New Roman" pitchFamily="18" charset="0"/>
              </a:rPr>
              <a:t>шілдеге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батыстан </a:t>
            </a:r>
            <a:r>
              <a:rPr lang="kk-KZ" sz="1100" dirty="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14, 15 </a:t>
            </a:r>
            <a:r>
              <a:rPr lang="kk-KZ" sz="1200" dirty="0" smtClean="0">
                <a:solidFill>
                  <a:srgbClr val="000000"/>
                </a:solidFill>
                <a:latin typeface="Times New Roman" pitchFamily="18" charset="0"/>
                <a:cs typeface="Times New Roman" pitchFamily="18" charset="0"/>
              </a:rPr>
              <a:t>шілдеге</a:t>
            </a:r>
            <a:r>
              <a:rPr lang="kk-KZ" sz="1200" b="1"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a:t>
            </a:r>
            <a:r>
              <a:rPr lang="ru-RU" sz="1400" b="1" dirty="0" smtClean="0">
                <a:solidFill>
                  <a:srgbClr val="000000"/>
                </a:solidFill>
                <a:latin typeface="Times New Roman" pitchFamily="18" charset="0"/>
                <a:cs typeface="Times New Roman" pitchFamily="18" charset="0"/>
                <a:sym typeface="+mn-ea"/>
              </a:rPr>
              <a:t>КЕЗІНДЕГІ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12920</TotalTime>
  <Words>633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2274</cp:revision>
  <cp:lastPrinted>2021-07-01T03:56:27Z</cp:lastPrinted>
  <dcterms:created xsi:type="dcterms:W3CDTF">2018-03-27T06:03:00Z</dcterms:created>
  <dcterms:modified xsi:type="dcterms:W3CDTF">2022-07-13T09:26:40Z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