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CC00"/>
    <a:srgbClr val="669900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6096" autoAdjust="0"/>
  </p:normalViewPr>
  <p:slideViewPr>
    <p:cSldViewPr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99B8B387-AECC-422D-B2A9-EA213B68F4E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604272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DAA579-5090-4086-8FF6-E80CC27B372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4009CF-1313-449E-A289-D8CF6C9A92F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5C38D5-8D3D-4058-A59B-DDFE4890DC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3E1F31-118C-4136-9604-AE1566CBDCA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471DFB-CDF9-44AB-AC26-BE8B5F31FE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743DD0-2AF1-4C7F-8019-A69BFC87A8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14DFF7-AC64-4F15-BF86-FCEC0B9BEAE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06EE72-1683-4967-B7F5-B39D351AA5F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35EA69-7C9C-4AC7-B1F5-CF8B662E897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06D0E8-02F2-4ABF-84E0-F46DA80CD2F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AB4EB0-2B29-4D0A-AA7C-A85B5651939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EA634312-1A9F-4EB1-9215-461A19278C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3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194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13 июля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14 июля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13 июня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14 июля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</a:t>
            </a:r>
            <a:r>
              <a:rPr lang="kk-KZ">
                <a:solidFill>
                  <a:schemeClr val="tx1"/>
                </a:solidFill>
              </a:rPr>
              <a:t> без осадков</a:t>
            </a:r>
            <a:r>
              <a:rPr lang="ru-RU">
                <a:solidFill>
                  <a:schemeClr val="tx1"/>
                </a:solidFill>
              </a:rPr>
              <a:t>. Ветер </a:t>
            </a:r>
            <a:r>
              <a:rPr lang="kk-KZ">
                <a:solidFill>
                  <a:schemeClr val="tx1"/>
                </a:solidFill>
              </a:rPr>
              <a:t>северо-восточный 3-8 </a:t>
            </a:r>
            <a:r>
              <a:rPr lang="ru-RU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>
                <a:solidFill>
                  <a:schemeClr val="tx1"/>
                </a:solidFill>
              </a:rPr>
              <a:t>18-20</a:t>
            </a:r>
            <a:r>
              <a:rPr lang="ru-RU">
                <a:solidFill>
                  <a:schemeClr val="tx1"/>
                </a:solidFill>
              </a:rPr>
              <a:t>, днем </a:t>
            </a:r>
            <a:r>
              <a:rPr lang="kk-KZ">
                <a:solidFill>
                  <a:schemeClr val="tx1"/>
                </a:solidFill>
              </a:rPr>
              <a:t>29-31</a:t>
            </a:r>
            <a:r>
              <a:rPr lang="ru-RU">
                <a:solidFill>
                  <a:schemeClr val="tx1"/>
                </a:solidFill>
              </a:rPr>
              <a:t> тепла.</a:t>
            </a:r>
          </a:p>
          <a:p>
            <a:pPr algn="just"/>
            <a:endParaRPr lang="ru-RU">
              <a:solidFill>
                <a:schemeClr val="tx1"/>
              </a:solidFill>
            </a:endParaRP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15 июля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14 июля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15 июля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 </a:t>
            </a:r>
            <a:r>
              <a:rPr lang="kk-KZ">
                <a:solidFill>
                  <a:schemeClr val="tx1"/>
                </a:solidFill>
              </a:rPr>
              <a:t>без осадков.</a:t>
            </a:r>
            <a:r>
              <a:rPr lang="ru-RU">
                <a:solidFill>
                  <a:schemeClr val="tx1"/>
                </a:solidFill>
              </a:rPr>
              <a:t> Ветер 2-7 м/с. Температура воздуха 18-20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Сутки 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1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4 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и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ю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л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я, ночью 15 июля 202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 метеорологические условия будут способствовать рассеиванию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13 июля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5205899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84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3" name="Группа 5"/>
          <p:cNvGrpSpPr>
            <a:grpSpLocks/>
          </p:cNvGrpSpPr>
          <p:nvPr/>
        </p:nvGrpSpPr>
        <p:grpSpPr bwMode="auto">
          <a:xfrm>
            <a:off x="112713" y="246063"/>
            <a:ext cx="4840287" cy="585787"/>
            <a:chOff x="112712" y="246083"/>
            <a:chExt cx="4840288" cy="586363"/>
          </a:xfrm>
        </p:grpSpPr>
        <p:sp>
          <p:nvSpPr>
            <p:cNvPr id="15416" name="TextBox 15"/>
            <p:cNvSpPr txBox="1">
              <a:spLocks noChangeArrowheads="1"/>
            </p:cNvSpPr>
            <p:nvPr/>
          </p:nvSpPr>
          <p:spPr bwMode="auto">
            <a:xfrm>
              <a:off x="317284" y="246083"/>
              <a:ext cx="463571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sz="1400" b="1">
                  <a:solidFill>
                    <a:srgbClr val="000000"/>
                  </a:solidFill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>
                <a:solidFill>
                  <a:schemeClr val="tx1"/>
                </a:solidFill>
                <a:latin typeface="Calibri" pitchFamily="34" charset="0"/>
              </a:endParaRPr>
            </a:p>
          </p:txBody>
        </p:sp>
        <p:sp>
          <p:nvSpPr>
            <p:cNvPr id="15417" name="TextBox 16"/>
            <p:cNvSpPr txBox="1">
              <a:spLocks noChangeArrowheads="1"/>
            </p:cNvSpPr>
            <p:nvPr/>
          </p:nvSpPr>
          <p:spPr bwMode="auto">
            <a:xfrm>
              <a:off x="112712" y="555447"/>
              <a:ext cx="481018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176213" algn="just"/>
              <a:r>
                <a:rPr lang="ru-RU">
                  <a:solidFill>
                    <a:schemeClr val="tx1"/>
                  </a:solidFill>
                  <a:cs typeface="Times New Roman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3762" cy="815975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79950" cy="2225675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14188</TotalTime>
  <Words>751</Words>
  <Application>Microsoft Office PowerPoint</Application>
  <PresentationFormat>Лист A4 (210x297 мм)</PresentationFormat>
  <Paragraphs>115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2519</cp:revision>
  <cp:lastPrinted>2021-07-01T09:11:30Z</cp:lastPrinted>
  <dcterms:created xsi:type="dcterms:W3CDTF">2018-03-27T06:03:00Z</dcterms:created>
  <dcterms:modified xsi:type="dcterms:W3CDTF">2022-07-13T09:32:22Z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