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45548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194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90196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Ночью и утром кратковременный дождь. Ветер северный, северо-восточный 5-10 м/с. Температура воздуха ночью 13-15, днем 25-27 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15 июля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Без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осадков. Ветер северный 5-10 м/с. Температура воздуха ночью 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15-17 тепла.</a:t>
            </a:r>
            <a:endParaRPr lang="ru-KZ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июля, ночью 15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16796</TotalTime>
  <Words>606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2594</cp:revision>
  <cp:lastPrinted>2021-11-30T05:55:24Z</cp:lastPrinted>
  <dcterms:created xsi:type="dcterms:W3CDTF">2018-03-27T06:03:00Z</dcterms:created>
  <dcterms:modified xsi:type="dcterms:W3CDTF">2022-07-13T10:17:21Z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