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61" r:id="rId2"/>
    <p:sldId id="266" r:id="rId3"/>
    <p:sldId id="265" r:id="rId4"/>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190831176"/>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345257"/>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шашынсыз. Ауыспалы бағыттардан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3-8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29-31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15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eaLnBrk="1" hangingPunct="1">
              <a:spcBef>
                <a:spcPts val="0"/>
              </a:spcBef>
              <a:buNone/>
              <a:defRPr/>
            </a:pP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Оңтүстік-батыстан соғатын жел солтүстік-батысқа ауысады, күші 3-8 м/с. Ауаның температурасы 16-18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1892428668"/>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val="20000"/>
                    </a:ext>
                  </a:extLst>
                </a:gridCol>
                <a:gridCol w="1415183">
                  <a:extLst>
                    <a:ext uri="{9D8B030D-6E8A-4147-A177-3AD203B41FA5}">
                      <a16:colId xmlns:a16="http://schemas.microsoft.com/office/drawing/2014/main" val="20001"/>
                    </a:ext>
                  </a:extLst>
                </a:gridCol>
                <a:gridCol w="1412293">
                  <a:extLst>
                    <a:ext uri="{9D8B030D-6E8A-4147-A177-3AD203B41FA5}">
                      <a16:colId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121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139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100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1429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800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4,0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427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44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2"/>
            <a:ext cx="4679950" cy="830263"/>
          </a:xfrm>
          <a:prstGeom prst="rect">
            <a:avLst/>
          </a:prstGeom>
          <a:solidFill>
            <a:srgbClr val="F2902E"/>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14 шілдеде метеорологиялық жағдайлар қала атмосферасында ластаушы заттардың  жиналуына ықпал етеді.</a:t>
            </a:r>
          </a:p>
          <a:p>
            <a:pPr indent="185738" algn="just">
              <a:defRPr/>
            </a:pPr>
            <a:r>
              <a:rPr lang="kk-KZ" altLang="en-US" sz="1200" smtClean="0">
                <a:solidFill>
                  <a:schemeClr val="tx1"/>
                </a:solidFill>
                <a:latin typeface="Times New Roman" pitchFamily="18" charset="0"/>
                <a:cs typeface="Times New Roman" pitchFamily="18" charset="0"/>
                <a:sym typeface="+mn-ea"/>
              </a:rPr>
              <a:t>14 </a:t>
            </a:r>
            <a:r>
              <a:rPr lang="kk-KZ" altLang="en-US" sz="1200" dirty="0" smtClean="0">
                <a:solidFill>
                  <a:schemeClr val="tx1"/>
                </a:solidFill>
                <a:latin typeface="Times New Roman" pitchFamily="18" charset="0"/>
                <a:cs typeface="Times New Roman" pitchFamily="18" charset="0"/>
                <a:sym typeface="+mn-ea"/>
              </a:rPr>
              <a:t>шілдеде жалпы қала бойынша ауаның ластану деңгейі көтеріңкі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190831176"/>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345257"/>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шашынсыз. Ауыспалы бағыттардан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2-7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29-31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15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eaLnBrk="1" hangingPunct="1">
              <a:spcBef>
                <a:spcPts val="0"/>
              </a:spcBef>
              <a:buNone/>
              <a:defRPr/>
            </a:pP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Оңтүстік-батыстан соғатын жел солтүстік-батысқа ауысады, күші 3-8 м/с. Ауаның температурасы 16-18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1892428668"/>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val="20000"/>
                    </a:ext>
                  </a:extLst>
                </a:gridCol>
                <a:gridCol w="1415183">
                  <a:extLst>
                    <a:ext uri="{9D8B030D-6E8A-4147-A177-3AD203B41FA5}">
                      <a16:colId xmlns:a16="http://schemas.microsoft.com/office/drawing/2014/main" val="20001"/>
                    </a:ext>
                  </a:extLst>
                </a:gridCol>
                <a:gridCol w="1412293">
                  <a:extLst>
                    <a:ext uri="{9D8B030D-6E8A-4147-A177-3AD203B41FA5}">
                      <a16:colId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132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928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827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259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2"/>
            <a:ext cx="4679950" cy="830263"/>
          </a:xfrm>
          <a:prstGeom prst="rect">
            <a:avLst/>
          </a:prstGeom>
          <a:solidFill>
            <a:srgbClr val="F2902E"/>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14 шілдеде метеорологиялық жағдайлар қала атмосферасында ластаушы заттардың  жиналуына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14 шілдеде жалпы қала бойынша ауаның ластану деңгейі көтеріңкі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val="20000"/>
                    </a:ext>
                  </a:extLst>
                </a:gridCol>
                <a:gridCol w="3080983">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val="20000"/>
                    </a:ext>
                  </a:extLst>
                </a:gridCol>
                <a:gridCol w="3758762">
                  <a:extLst>
                    <a:ext uri="{9D8B030D-6E8A-4147-A177-3AD203B41FA5}">
                      <a16:colId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 name="Прямоугольник 1"/>
          <p:cNvSpPr/>
          <p:nvPr/>
        </p:nvSpPr>
        <p:spPr>
          <a:xfrm>
            <a:off x="168190" y="813688"/>
            <a:ext cx="4556210" cy="1854162"/>
          </a:xfrm>
          <a:prstGeom prst="rect">
            <a:avLst/>
          </a:prstGeom>
        </p:spPr>
        <p:txBody>
          <a:bodyPr wrap="square">
            <a:spAutoFit/>
          </a:bodyPr>
          <a:lstStyle/>
          <a:p>
            <a:pPr algn="just">
              <a:lnSpc>
                <a:spcPct val="106000"/>
              </a:lnSpc>
              <a:spcAft>
                <a:spcPts val="0"/>
              </a:spcAft>
            </a:pP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80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16252</TotalTime>
  <Words>814</Words>
  <Application>Microsoft Office PowerPoint</Application>
  <PresentationFormat>Лист A4 (210x297 мм)</PresentationFormat>
  <Paragraphs>162</Paragraphs>
  <Slides>3</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vt:i4>
      </vt:variant>
    </vt:vector>
  </HeadingPairs>
  <TitlesOfParts>
    <vt:vector size="8" baseType="lpstr">
      <vt:lpstr>宋体</vt:lpstr>
      <vt:lpstr>Arial</vt:lpstr>
      <vt:lpstr>Calibri</vt:lpstr>
      <vt:lpstr>Times New Roman</vt: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2447</cp:revision>
  <cp:lastPrinted>2021-07-01T07:38:07Z</cp:lastPrinted>
  <dcterms:created xsi:type="dcterms:W3CDTF">2018-03-27T06:03:00Z</dcterms:created>
  <dcterms:modified xsi:type="dcterms:W3CDTF">2022-07-13T09:23:38Z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