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9" d="100"/>
          <a:sy n="79" d="100"/>
        </p:scale>
        <p:origin x="108" y="5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33934092"/>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13</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i="1" dirty="0">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шілде</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143</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47044" y="244914"/>
            <a:ext cx="4714494" cy="2062103"/>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14 </a:t>
            </a:r>
            <a:r>
              <a:rPr lang="ru-RU" altLang="ru-RU" sz="1100" b="1" dirty="0" err="1">
                <a:latin typeface="Times New Roman" panose="02020603050405020304" pitchFamily="18" charset="0"/>
                <a:cs typeface="Times New Roman" panose="02020603050405020304" pitchFamily="18" charset="0"/>
              </a:rPr>
              <a:t>шілдеге</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ауа-райы болжамы</a:t>
            </a:r>
          </a:p>
          <a:p>
            <a:pPr algn="ctr"/>
            <a:r>
              <a:rPr lang="ru-RU" altLang="ru-RU" sz="1100" b="1" dirty="0">
                <a:latin typeface="Times New Roman" panose="02020603050405020304" pitchFamily="18" charset="0"/>
                <a:cs typeface="Times New Roman" panose="02020603050405020304" pitchFamily="18" charset="0"/>
              </a:rPr>
              <a:t>2022 ж. 13 </a:t>
            </a:r>
            <a:r>
              <a:rPr lang="ru-RU" altLang="ru-RU" sz="1100" b="1" dirty="0" err="1">
                <a:latin typeface="Times New Roman" panose="02020603050405020304" pitchFamily="18" charset="0"/>
                <a:cs typeface="Times New Roman" panose="02020603050405020304" pitchFamily="18" charset="0"/>
              </a:rPr>
              <a:t>шілдеден</a:t>
            </a:r>
            <a:r>
              <a:rPr lang="ru-RU" altLang="ru-RU" sz="1100" b="1" dirty="0">
                <a:latin typeface="Times New Roman" panose="02020603050405020304" pitchFamily="18" charset="0"/>
                <a:cs typeface="Times New Roman" panose="02020603050405020304" pitchFamily="18" charset="0"/>
              </a:rPr>
              <a:t> с. 21-ден. 14 </a:t>
            </a:r>
            <a:r>
              <a:rPr lang="ru-RU" altLang="ru-RU" sz="1100" b="1" dirty="0" err="1">
                <a:latin typeface="Times New Roman" panose="02020603050405020304" pitchFamily="18" charset="0"/>
                <a:cs typeface="Times New Roman" panose="02020603050405020304" pitchFamily="18" charset="0"/>
              </a:rPr>
              <a:t>шілдеге</a:t>
            </a:r>
            <a:r>
              <a:rPr lang="ru-RU" altLang="ru-RU" sz="1100" b="1" dirty="0">
                <a:latin typeface="Times New Roman" panose="02020603050405020304" pitchFamily="18" charset="0"/>
                <a:cs typeface="Times New Roman" panose="02020603050405020304" pitchFamily="18" charset="0"/>
              </a:rPr>
              <a:t> с. 21-ге дейін </a:t>
            </a:r>
            <a:r>
              <a:rPr lang="kk-KZ" sz="1100" dirty="0">
                <a:latin typeface="Times New Roman" panose="02020603050405020304" pitchFamily="18" charset="0"/>
                <a:ea typeface="Times New Roman" panose="02020603050405020304" pitchFamily="18" charset="0"/>
              </a:rPr>
              <a:t>         </a:t>
            </a:r>
          </a:p>
          <a:p>
            <a:pPr algn="just"/>
            <a:r>
              <a:rPr lang="kk-KZ" sz="1100">
                <a:latin typeface="Times New Roman" panose="02020603050405020304" pitchFamily="18" charset="0"/>
                <a:cs typeface="Times New Roman" panose="02020603050405020304" pitchFamily="18" charset="0"/>
              </a:rPr>
              <a:t>        Түнде </a:t>
            </a:r>
            <a:r>
              <a:rPr lang="kk-KZ" sz="1100" dirty="0">
                <a:latin typeface="Times New Roman" panose="02020603050405020304" pitchFamily="18" charset="0"/>
                <a:cs typeface="Times New Roman" panose="02020603050405020304" pitchFamily="18" charset="0"/>
              </a:rPr>
              <a:t>және таңертең өткінші</a:t>
            </a:r>
            <a:r>
              <a:rPr lang="kk-KZ" dirty="0"/>
              <a:t> </a:t>
            </a:r>
            <a:r>
              <a:rPr lang="kk-KZ" sz="1100" dirty="0">
                <a:latin typeface="Times New Roman" panose="02020603050405020304" pitchFamily="18" charset="0"/>
                <a:cs typeface="Times New Roman" panose="02020603050405020304" pitchFamily="18" charset="0"/>
              </a:rPr>
              <a:t>жаңбыр</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Солтүстік</a:t>
            </a:r>
            <a:r>
              <a:rPr lang="ru-RU" sz="1100" dirty="0" err="1">
                <a:latin typeface="Times New Roman" panose="02020603050405020304" pitchFamily="18" charset="0"/>
                <a:cs typeface="Times New Roman" panose="02020603050405020304" pitchFamily="18" charset="0"/>
              </a:rPr>
              <a:t>тен</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солтүстік</a:t>
            </a:r>
            <a:r>
              <a:rPr lang="ru-RU" sz="1100" dirty="0">
                <a:latin typeface="Times New Roman" panose="02020603050405020304" pitchFamily="18" charset="0"/>
                <a:cs typeface="Times New Roman" panose="02020603050405020304" pitchFamily="18" charset="0"/>
              </a:rPr>
              <a:t>-</a:t>
            </a:r>
            <a:r>
              <a:rPr lang="ru-RU" sz="1100" dirty="0" err="1">
                <a:latin typeface="Times New Roman" panose="02020603050405020304" pitchFamily="18" charset="0"/>
                <a:cs typeface="Times New Roman" panose="02020603050405020304" pitchFamily="18" charset="0"/>
              </a:rPr>
              <a:t>шығыстан</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rPr>
              <a:t>ел соғады, күші 5-10 </a:t>
            </a:r>
            <a:r>
              <a:rPr lang="ru-RU" sz="1100" dirty="0">
                <a:solidFill>
                  <a:srgbClr val="000000"/>
                </a:solidFill>
                <a:latin typeface="Times New Roman" panose="02020603050405020304" pitchFamily="18" charset="0"/>
                <a:cs typeface="Times New Roman" panose="02020603050405020304" pitchFamily="18" charset="0"/>
              </a:rPr>
              <a:t>м/с. </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13-15, күндіз 25-27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15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14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шілдеден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15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en-US"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Солтүстік</a:t>
            </a:r>
            <a:r>
              <a:rPr lang="ru-RU" sz="1100" dirty="0" err="1">
                <a:latin typeface="Times New Roman" panose="02020603050405020304" pitchFamily="18" charset="0"/>
                <a:cs typeface="Times New Roman" panose="02020603050405020304" pitchFamily="18" charset="0"/>
              </a:rPr>
              <a:t>тен</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5-10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15-17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5047043" y="2132856"/>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14</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15 </a:t>
            </a:r>
            <a:r>
              <a:rPr lang="kk-KZ" sz="1200" kern="1400" dirty="0">
                <a:solidFill>
                  <a:srgbClr val="000000"/>
                </a:solidFill>
                <a:latin typeface="Times New Roman" panose="02020603050405020304" pitchFamily="18" charset="0"/>
                <a:ea typeface="Times New Roman" panose="02020603050405020304" pitchFamily="18" charset="0"/>
              </a:rPr>
              <a:t>шілдесіне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16588</TotalTime>
  <Words>567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2617</cp:revision>
  <cp:lastPrinted>2022-05-31T05:49:59Z</cp:lastPrinted>
  <dcterms:created xsi:type="dcterms:W3CDTF">2018-03-27T06:03:00Z</dcterms:created>
  <dcterms:modified xsi:type="dcterms:W3CDTF">2022-07-13T10:17:17Z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