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108" y="6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65206141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№194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285728"/>
            <a:ext cx="475160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июля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ч. 13 июля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июля 2022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 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Переменная облачность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ночью небольшой кратковременный дождь, гроза. Ветер южный 7-12 м/с. Температура воздуха ночью 20-22, днем 34-36 тепла.</a:t>
            </a:r>
            <a:endParaRPr lang="kk-KZ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15 июля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14 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июля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ru-RU" sz="12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45000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 5-10 м/с.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Температура </a:t>
            </a:r>
            <a:r>
              <a:rPr lang="ru-RU" sz="12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  22-24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тепла.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93494" y="6327782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043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6133480"/>
              </p:ext>
            </p:extLst>
          </p:nvPr>
        </p:nvGraphicFramePr>
        <p:xfrm>
          <a:off x="5024438" y="4000504"/>
          <a:ext cx="4701266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9021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3292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8953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0,01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0,01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9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0,02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1317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0,3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90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0,5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17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0,04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7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0,9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285992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июля, </a:t>
            </a:r>
            <a:r>
              <a:rPr lang="kk-KZ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14324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293096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2153154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0451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4440280"/>
              </p:ext>
            </p:extLst>
          </p:nvPr>
        </p:nvGraphicFramePr>
        <p:xfrm>
          <a:off x="5423191" y="5466460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296397" y="684055"/>
            <a:ext cx="2002471" cy="2880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06000"/>
              </a:lnSpc>
              <a:spcAft>
                <a:spcPts val="800"/>
              </a:spcAf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12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екомендации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отсутствуют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100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13212</TotalTime>
  <Words>614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2291</cp:revision>
  <cp:lastPrinted>2021-02-03T11:37:00Z</cp:lastPrinted>
  <dcterms:created xsi:type="dcterms:W3CDTF">2018-03-27T06:03:00Z</dcterms:created>
  <dcterms:modified xsi:type="dcterms:W3CDTF">2022-07-13T09:50:02Z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