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068005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екпіні 15-20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13664</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2478</cp:revision>
  <cp:lastPrinted>2022-07-12T06:05:02Z</cp:lastPrinted>
  <dcterms:created xsi:type="dcterms:W3CDTF">2018-03-27T06:03:00Z</dcterms:created>
  <dcterms:modified xsi:type="dcterms:W3CDTF">2022-07-13T10:20:11Z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