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027651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19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переменных направлений 2-7 м/с. Температура воздуха ночью 14-16, днем                      29-31 тепла.</a:t>
            </a: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без осадков</a:t>
            </a:r>
            <a:r>
              <a:rPr lang="ru-RU" sz="1200" dirty="0" smtClean="0">
                <a:latin typeface="Times New Roman"/>
                <a:ea typeface="SimSun"/>
              </a:rPr>
              <a:t>. Ветер юго-западный с переходом на северо-западный 3-8 м/с. Температура воздуха 16-18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57430"/>
            <a:ext cx="4681537" cy="830997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784367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800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44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750" y="601663"/>
            <a:ext cx="4578350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16343</TotalTime>
  <Words>733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2402</cp:revision>
  <cp:lastPrinted>2021-07-01T07:38:07Z</cp:lastPrinted>
  <dcterms:created xsi:type="dcterms:W3CDTF">2018-03-27T06:03:00Z</dcterms:created>
  <dcterms:modified xsi:type="dcterms:W3CDTF">2022-07-13T09:23:49Z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